
<file path=[Content_Types].xml><?xml version="1.0" encoding="utf-8"?>
<Types xmlns="http://schemas.openxmlformats.org/package/2006/content-types">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tags/tag49.xml" ContentType="application/vnd.openxmlformats-officedocument.presentationml.tags+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gs/tag38.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diagrams/layout5.xml" ContentType="application/vnd.openxmlformats-officedocument.drawingml.diagramLayout+xml"/>
  <Override PartName="/ppt/diagrams/data6.xml" ContentType="application/vnd.openxmlformats-officedocument.drawingml.diagramData+xml"/>
  <Override PartName="/ppt/tags/tag45.xml" ContentType="application/vnd.openxmlformats-officedocument.presentationml.tags+xml"/>
  <Override PartName="/ppt/notesSlides/notesSlide23.xml" ContentType="application/vnd.openxmlformats-officedocument.presentationml.notesSlide+xml"/>
  <Override PartName="/ppt/tags/tag63.xml" ContentType="application/vnd.openxmlformats-officedocument.presentationml.tags+xml"/>
  <Override PartName="/ppt/notesSlides/notesSlide12.xml" ContentType="application/vnd.openxmlformats-officedocument.presentationml.notesSlide+xml"/>
  <Override PartName="/ppt/diagrams/colors8.xml" ContentType="application/vnd.openxmlformats-officedocument.drawingml.diagramColors+xml"/>
  <Override PartName="/ppt/tags/tag34.xml" ContentType="application/vnd.openxmlformats-officedocument.presentationml.tags+xml"/>
  <Override PartName="/ppt/tags/tag52.xml" ContentType="application/vnd.openxmlformats-officedocument.presentationml.tags+xml"/>
  <Override PartName="/ppt/notesSlides/notesSlide30.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diagrams/layout1.xml" ContentType="application/vnd.openxmlformats-officedocument.drawingml.diagramLayout+xml"/>
  <Override PartName="/ppt/diagrams/data2.xml" ContentType="application/vnd.openxmlformats-officedocument.drawingml.diagramData+xml"/>
  <Override PartName="/ppt/tags/tag41.xml" ContentType="application/vnd.openxmlformats-officedocument.presentationml.tags+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diagrams/layout6.xml" ContentType="application/vnd.openxmlformats-officedocument.drawingml.diagramLayout+xml"/>
  <Override PartName="/ppt/notesSlides/notesSlide24.xml" ContentType="application/vnd.openxmlformats-officedocument.presentationml.notesSlide+xml"/>
  <Override PartName="/ppt/tags/tag57.xml" ContentType="application/vnd.openxmlformats-officedocument.presentationml.tags+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17.xml" ContentType="application/vnd.openxmlformats-officedocument.presentationml.tags+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tags/tag35.xml" ContentType="application/vnd.openxmlformats-officedocument.presentationml.tags+xml"/>
  <Override PartName="/ppt/tags/tag46.xml" ContentType="application/vnd.openxmlformats-officedocument.presentationml.tags+xml"/>
  <Override PartName="/ppt/tags/tag64.xml" ContentType="application/vnd.openxmlformats-officedocument.presentationml.tags+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tags/tag24.xml" ContentType="application/vnd.openxmlformats-officedocument.presentationml.tags+xml"/>
  <Override PartName="/ppt/diagrams/layout2.xml" ContentType="application/vnd.openxmlformats-officedocument.drawingml.diagramLayout+xml"/>
  <Override PartName="/ppt/notesSlides/notesSlide2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diagrams/drawing8.xml" ContentType="application/vnd.ms-office.drawingml.diagramDrawing+xml"/>
  <Override PartName="/ppt/tags/tag13.xml" ContentType="application/vnd.openxmlformats-officedocument.presentationml.tags+xml"/>
  <Override PartName="/ppt/tags/tag31.xml" ContentType="application/vnd.openxmlformats-officedocument.presentationml.tags+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tags/tag42.xml" ContentType="application/vnd.openxmlformats-officedocument.presentationml.tags+xml"/>
  <Override PartName="/ppt/tags/tag60.xml" ContentType="application/vnd.openxmlformats-officedocument.presentationml.tags+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diagrams/layout7.xml" ContentType="application/vnd.openxmlformats-officedocument.drawingml.diagramLayout+xml"/>
  <Override PartName="/ppt/diagrams/data8.xml" ContentType="application/vnd.openxmlformats-officedocument.drawingml.diagramData+xml"/>
  <Override PartName="/ppt/tags/tag47.xml" ContentType="application/vnd.openxmlformats-officedocument.presentationml.tags+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tags/tag43.xml" ContentType="application/vnd.openxmlformats-officedocument.presentationml.tags+xml"/>
  <Override PartName="/ppt/tags/tag61.xml" ContentType="application/vnd.openxmlformats-officedocument.presentationml.tags+xml"/>
  <Override PartName="/ppt/diagrams/drawing9.xml" ContentType="application/vnd.ms-office.drawingml.diagramDrawing+xml"/>
  <Override PartName="/ppt/notesSlides/notesSlide10.xml" ContentType="application/vnd.openxmlformats-officedocument.presentationml.notesSlide+xml"/>
  <Override PartName="/ppt/tags/tag32.xml" ContentType="application/vnd.openxmlformats-officedocument.presentationml.tags+xml"/>
  <Override PartName="/ppt/diagrams/colors6.xml" ContentType="application/vnd.openxmlformats-officedocument.drawingml.diagramColors+xml"/>
  <Override PartName="/ppt/diagrams/quickStyle9.xml" ContentType="application/vnd.openxmlformats-officedocument.drawingml.diagramStyle+xml"/>
  <Override PartName="/ppt/tags/tag5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diagrams/drawing5.xml" ContentType="application/vnd.ms-office.drawingml.diagramDrawing+xml"/>
  <Override PartName="/ppt/slides/slide28.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diagrams/layout8.xml" ContentType="application/vnd.openxmlformats-officedocument.drawingml.diagramLayout+xml"/>
  <Override PartName="/ppt/tags/tag59.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notesSlides/notesSlide15.xml" ContentType="application/vnd.openxmlformats-officedocument.presentationml.notesSlide+xml"/>
  <Override PartName="/ppt/diagrams/data9.xml" ContentType="application/vnd.openxmlformats-officedocument.drawingml.diagramData+xml"/>
  <Override PartName="/ppt/tags/tag37.xml" ContentType="application/vnd.openxmlformats-officedocument.presentationml.tags+xml"/>
  <Override PartName="/ppt/tags/tag48.xml" ContentType="application/vnd.openxmlformats-officedocument.presentationml.tags+xml"/>
  <Override PartName="/ppt/notesSlides/notesSlide26.xml" ContentType="application/vnd.openxmlformats-officedocument.presentationml.notesSlide+xml"/>
  <Override PartName="/ppt/tags/tag66.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tags/tag26.xml" ContentType="application/vnd.openxmlformats-officedocument.presentationml.tags+xml"/>
  <Override PartName="/ppt/diagrams/layout4.xml" ContentType="application/vnd.openxmlformats-officedocument.drawingml.diagramLayout+xml"/>
  <Override PartName="/ppt/notesSlides/notesSlide22.xml" ContentType="application/vnd.openxmlformats-officedocument.presentationml.notesSlide+xml"/>
  <Override PartName="/ppt/tags/tag55.xml" ContentType="application/vnd.openxmlformats-officedocument.presentationml.tags+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diagrams/data5.xml" ContentType="application/vnd.openxmlformats-officedocument.drawingml.diagramData+xml"/>
  <Override PartName="/ppt/diagrams/colors7.xml" ContentType="application/vnd.openxmlformats-officedocument.drawingml.diagramColors+xml"/>
  <Override PartName="/ppt/tags/tag44.xml" ContentType="application/vnd.openxmlformats-officedocument.presentationml.tags+xml"/>
  <Override PartName="/ppt/tags/tag62.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diagrams/drawing6.xml" ContentType="application/vnd.ms-office.drawingml.diagramDrawing+xml"/>
  <Override PartName="/ppt/slides/slide8.xml" ContentType="application/vnd.openxmlformats-officedocument.presentationml.slide+xml"/>
  <Override PartName="/ppt/tags/tag11.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slides/slide29.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theme/theme1.xml" ContentType="application/vnd.openxmlformats-officedocument.theme+xml"/>
  <Override PartName="/ppt/slides/slide32.xml" ContentType="application/vnd.openxmlformats-officedocument.presentationml.slide+xml"/>
  <Override PartName="/ppt/tags/tag56.xml" ContentType="application/vnd.openxmlformats-officedocument.presentationml.tags+xml"/>
  <Override PartName="/ppt/notesSlides/notesSlide3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notesMasterIdLst>
    <p:notesMasterId r:id="rId39"/>
  </p:notesMasterIdLst>
  <p:handoutMasterIdLst>
    <p:handoutMasterId r:id="rId40"/>
  </p:handoutMasterIdLst>
  <p:sldIdLst>
    <p:sldId id="262"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9" r:id="rId35"/>
    <p:sldId id="298" r:id="rId36"/>
    <p:sldId id="297" r:id="rId37"/>
    <p:sldId id="296" r:id="rId38"/>
  </p:sldIdLst>
  <p:sldSz cx="9144000" cy="5143500" type="screen16x9"/>
  <p:notesSz cx="6858000" cy="91011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16" userDrawn="1">
          <p15:clr>
            <a:srgbClr val="A4A3A4"/>
          </p15:clr>
        </p15:guide>
        <p15:guide id="2" orient="horz" pos="2516" userDrawn="1">
          <p15:clr>
            <a:srgbClr val="A4A3A4"/>
          </p15:clr>
        </p15:guide>
        <p15:guide id="3" orient="horz" pos="83" userDrawn="1">
          <p15:clr>
            <a:srgbClr val="A4A3A4"/>
          </p15:clr>
        </p15:guide>
        <p15:guide id="4" orient="horz" pos="156" userDrawn="1">
          <p15:clr>
            <a:srgbClr val="A4A3A4"/>
          </p15:clr>
        </p15:guide>
        <p15:guide id="5" orient="horz" pos="448" userDrawn="1">
          <p15:clr>
            <a:srgbClr val="A4A3A4"/>
          </p15:clr>
        </p15:guide>
        <p15:guide id="6" orient="horz" pos="806" userDrawn="1">
          <p15:clr>
            <a:srgbClr val="A4A3A4"/>
          </p15:clr>
        </p15:guide>
        <p15:guide id="7" orient="horz" pos="907" userDrawn="1">
          <p15:clr>
            <a:srgbClr val="A4A3A4"/>
          </p15:clr>
        </p15:guide>
        <p15:guide id="8" pos="2871" userDrawn="1">
          <p15:clr>
            <a:srgbClr val="A4A3A4"/>
          </p15:clr>
        </p15:guide>
        <p15:guide id="9" pos="575" userDrawn="1">
          <p15:clr>
            <a:srgbClr val="A4A3A4"/>
          </p15:clr>
        </p15:guide>
        <p15:guide id="10" pos="5621" userDrawn="1">
          <p15:clr>
            <a:srgbClr val="A4A3A4"/>
          </p15:clr>
        </p15:guide>
        <p15:guide id="11" pos="5192" userDrawn="1">
          <p15:clr>
            <a:srgbClr val="A4A3A4"/>
          </p15:clr>
        </p15:guide>
      </p15:sldGuideLst>
    </p:ext>
    <p:ext uri="{2D200454-40CA-4A62-9FC3-DE9A4176ACB9}">
      <p15:notesGuideLst xmlns:p15="http://schemas.microsoft.com/office/powerpoint/2012/main" xmlns="">
        <p15:guide id="1" orient="horz" pos="2867">
          <p15:clr>
            <a:srgbClr val="A4A3A4"/>
          </p15:clr>
        </p15:guide>
        <p15:guide id="2" pos="2160">
          <p15:clr>
            <a:srgbClr val="A4A3A4"/>
          </p15:clr>
        </p15:guide>
        <p15:guide id="3" orient="horz" pos="2160">
          <p15:clr>
            <a:srgbClr val="A4A3A4"/>
          </p15:clr>
        </p15:guide>
        <p15:guide id="4" pos="2867">
          <p15:clr>
            <a:srgbClr val="A4A3A4"/>
          </p15:clr>
        </p15:guide>
        <p15:guide id="5" orient="horz" pos="3805">
          <p15:clr>
            <a:srgbClr val="A4A3A4"/>
          </p15:clr>
        </p15:guide>
        <p15:guide id="6" pos="16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an Leffingwell" initials="D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clrMode="gray" frameSlides="1"/>
  <p:clrMru>
    <a:srgbClr val="2F5FAC"/>
    <a:srgbClr val="FED28D"/>
    <a:srgbClr val="D6763E"/>
    <a:srgbClr val="818386"/>
    <a:srgbClr val="FFFF89"/>
    <a:srgbClr val="FFFFFF"/>
    <a:srgbClr val="595959"/>
    <a:srgbClr val="336600"/>
    <a:srgbClr val="FF9966"/>
    <a:srgbClr val="A5002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9323" autoAdjust="0"/>
    <p:restoredTop sz="90818" autoAdjust="0"/>
  </p:normalViewPr>
  <p:slideViewPr>
    <p:cSldViewPr snapToGrid="0">
      <p:cViewPr>
        <p:scale>
          <a:sx n="78" d="100"/>
          <a:sy n="78" d="100"/>
        </p:scale>
        <p:origin x="-984" y="-252"/>
      </p:cViewPr>
      <p:guideLst>
        <p:guide orient="horz" pos="1616"/>
        <p:guide orient="horz" pos="2516"/>
        <p:guide orient="horz" pos="83"/>
        <p:guide orient="horz" pos="156"/>
        <p:guide orient="horz" pos="448"/>
        <p:guide orient="horz" pos="806"/>
        <p:guide orient="horz" pos="907"/>
        <p:guide pos="2871"/>
        <p:guide pos="575"/>
        <p:guide pos="5621"/>
        <p:guide pos="5192"/>
      </p:guideLst>
    </p:cSldViewPr>
  </p:slideViewPr>
  <p:notesTextViewPr>
    <p:cViewPr>
      <p:scale>
        <a:sx n="100" d="100"/>
        <a:sy n="100" d="100"/>
      </p:scale>
      <p:origin x="0" y="0"/>
    </p:cViewPr>
  </p:notesTextViewPr>
  <p:sorterViewPr>
    <p:cViewPr>
      <p:scale>
        <a:sx n="200" d="100"/>
        <a:sy n="200" d="100"/>
      </p:scale>
      <p:origin x="0" y="9672"/>
    </p:cViewPr>
  </p:sorterViewPr>
  <p:notesViewPr>
    <p:cSldViewPr snapToGrid="0">
      <p:cViewPr varScale="1">
        <p:scale>
          <a:sx n="174" d="100"/>
          <a:sy n="174" d="100"/>
        </p:scale>
        <p:origin x="1864" y="176"/>
      </p:cViewPr>
      <p:guideLst>
        <p:guide orient="horz" pos="2867"/>
        <p:guide orient="horz" pos="2160"/>
        <p:guide orient="horz" pos="3805"/>
        <p:guide pos="2160"/>
        <p:guide pos="2867"/>
        <p:guide pos="1628"/>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t>Do</a:t>
          </a:r>
          <a:endParaRPr lang="en-US" dirty="0"/>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t>Check</a:t>
          </a:r>
          <a:endParaRPr lang="en-US" dirty="0"/>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t>Adjust</a:t>
          </a:r>
          <a:endParaRPr lang="en-US" dirty="0"/>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t>Plan</a:t>
          </a:r>
          <a:endParaRPr lang="en-US" dirty="0"/>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FA088DE6-3C74-4B42-9474-83855340AFA0}" srcId="{778DBB57-7D50-C649-A5CA-4D486C2E4793}" destId="{F61EAF86-23AE-8444-8A0B-952A7BE59FAD}" srcOrd="2" destOrd="0" parTransId="{9B5845A9-AA72-474F-ACE5-A738BDB665D1}" sibTransId="{3411607D-9DB3-BB4A-BE77-A76686F74D6D}"/>
    <dgm:cxn modelId="{1D84DBF8-2269-6D45-A80F-9F520803A8FE}" srcId="{778DBB57-7D50-C649-A5CA-4D486C2E4793}" destId="{15062EFC-2288-C649-8B63-E62A3C42602B}" srcOrd="1" destOrd="0" parTransId="{51C9EDFD-70A4-F945-833C-87114EB4DB61}" sibTransId="{5C6A8549-70E4-624E-8B8E-3204F178034B}"/>
    <dgm:cxn modelId="{551E0DB4-4116-E140-B52B-CDCE4D76AA80}" srcId="{778DBB57-7D50-C649-A5CA-4D486C2E4793}" destId="{D1D242AD-C6AB-5846-984A-CE26035B1F64}" srcOrd="3" destOrd="0" parTransId="{FC1DB619-B75F-B048-8743-38491D63B064}" sibTransId="{1D16AFA1-EAF7-7740-8454-79DE10F38084}"/>
    <dgm:cxn modelId="{CDD843EC-114B-0F4A-AEF0-4F5B22A12389}" type="presOf" srcId="{3411607D-9DB3-BB4A-BE77-A76686F74D6D}" destId="{267064E2-B0F4-EF43-89FE-832CBD9B8DD1}" srcOrd="0" destOrd="0" presId="urn:microsoft.com/office/officeart/2005/8/layout/cycle1"/>
    <dgm:cxn modelId="{2A81719A-32F4-2045-8023-AD7321C2CAD7}" type="presOf" srcId="{5C6A8549-70E4-624E-8B8E-3204F178034B}" destId="{B1C69493-9881-2F43-90D5-717D96F6294D}" srcOrd="0" destOrd="0" presId="urn:microsoft.com/office/officeart/2005/8/layout/cycle1"/>
    <dgm:cxn modelId="{A8CCD213-FD5B-3545-B061-30793879D3D8}" type="presOf" srcId="{D1D242AD-C6AB-5846-984A-CE26035B1F64}" destId="{6C24B5F2-59F5-3B4A-B7C4-22DF14124EEA}" srcOrd="0" destOrd="0" presId="urn:microsoft.com/office/officeart/2005/8/layout/cycle1"/>
    <dgm:cxn modelId="{A4405932-9D47-9246-A0A8-5176B821F220}" type="presOf" srcId="{6F9A5B67-52E9-8E4B-B690-0418DB018A9E}" destId="{B7464E82-40D2-F541-ACEE-BAD62C61D323}" srcOrd="0" destOrd="0" presId="urn:microsoft.com/office/officeart/2005/8/layout/cycle1"/>
    <dgm:cxn modelId="{1334BC07-EF60-AC4F-AAEC-51B63421E141}" type="presOf" srcId="{15062EFC-2288-C649-8B63-E62A3C42602B}" destId="{42D0F23A-99C2-874B-8F3C-B9891A026658}" srcOrd="0" destOrd="0" presId="urn:microsoft.com/office/officeart/2005/8/layout/cycle1"/>
    <dgm:cxn modelId="{9371618B-5023-1641-B3B6-0E4469835393}" type="presOf" srcId="{333752B9-86B3-794B-9A56-3943A6EE7FB7}" destId="{8BC0829A-274A-8744-98CB-44790541ADB3}" srcOrd="0" destOrd="0" presId="urn:microsoft.com/office/officeart/2005/8/layout/cycle1"/>
    <dgm:cxn modelId="{8D1AA1E4-063C-544E-B46B-77996E1A5D38}" type="presOf" srcId="{778DBB57-7D50-C649-A5CA-4D486C2E4793}" destId="{C0625F23-FACC-1E49-AF15-2496E2BB81B5}"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39F5F139-070A-D046-9172-636C8C10F914}" type="presOf" srcId="{F61EAF86-23AE-8444-8A0B-952A7BE59FAD}" destId="{70167A6C-CDD2-C844-8F3E-06B3C30FF12F}" srcOrd="0" destOrd="0" presId="urn:microsoft.com/office/officeart/2005/8/layout/cycle1"/>
    <dgm:cxn modelId="{8EF0F4D7-EC94-D547-8C36-3E715FDF1D97}" type="presOf" srcId="{1D16AFA1-EAF7-7740-8454-79DE10F38084}" destId="{30C84352-3DB4-B243-9775-F7BAF98E0DA8}" srcOrd="0" destOrd="0" presId="urn:microsoft.com/office/officeart/2005/8/layout/cycle1"/>
    <dgm:cxn modelId="{E7E83949-D69A-6D4C-A1F2-358F76EFD535}" type="presParOf" srcId="{C0625F23-FACC-1E49-AF15-2496E2BB81B5}" destId="{74C60E3F-A1BD-E94C-B608-17B48A435AF0}" srcOrd="0" destOrd="0" presId="urn:microsoft.com/office/officeart/2005/8/layout/cycle1"/>
    <dgm:cxn modelId="{5BBE2C29-40D0-F64E-8EDA-FBE60FA722D8}" type="presParOf" srcId="{C0625F23-FACC-1E49-AF15-2496E2BB81B5}" destId="{8BC0829A-274A-8744-98CB-44790541ADB3}" srcOrd="1" destOrd="0" presId="urn:microsoft.com/office/officeart/2005/8/layout/cycle1"/>
    <dgm:cxn modelId="{40F25BF1-C2A8-694E-8FDC-59CF1DD74C0A}" type="presParOf" srcId="{C0625F23-FACC-1E49-AF15-2496E2BB81B5}" destId="{B7464E82-40D2-F541-ACEE-BAD62C61D323}" srcOrd="2" destOrd="0" presId="urn:microsoft.com/office/officeart/2005/8/layout/cycle1"/>
    <dgm:cxn modelId="{EEF68DEF-446E-1E4F-A047-E67CCFC2ACD2}" type="presParOf" srcId="{C0625F23-FACC-1E49-AF15-2496E2BB81B5}" destId="{1C069E80-CA35-8E4B-A323-5C5F1B26DA96}" srcOrd="3" destOrd="0" presId="urn:microsoft.com/office/officeart/2005/8/layout/cycle1"/>
    <dgm:cxn modelId="{BE273EAA-0AA0-5044-8260-03362C88C51C}" type="presParOf" srcId="{C0625F23-FACC-1E49-AF15-2496E2BB81B5}" destId="{42D0F23A-99C2-874B-8F3C-B9891A026658}" srcOrd="4" destOrd="0" presId="urn:microsoft.com/office/officeart/2005/8/layout/cycle1"/>
    <dgm:cxn modelId="{B9B9CBBE-ADEB-194B-B072-E712910D362A}" type="presParOf" srcId="{C0625F23-FACC-1E49-AF15-2496E2BB81B5}" destId="{B1C69493-9881-2F43-90D5-717D96F6294D}" srcOrd="5" destOrd="0" presId="urn:microsoft.com/office/officeart/2005/8/layout/cycle1"/>
    <dgm:cxn modelId="{55734828-4652-1041-A65B-60A4A1E1B68B}" type="presParOf" srcId="{C0625F23-FACC-1E49-AF15-2496E2BB81B5}" destId="{3FD36272-AFFF-6242-A6B5-531A33A9D9C6}" srcOrd="6" destOrd="0" presId="urn:microsoft.com/office/officeart/2005/8/layout/cycle1"/>
    <dgm:cxn modelId="{B07FD8E0-D995-124E-8433-512337C8DB43}" type="presParOf" srcId="{C0625F23-FACC-1E49-AF15-2496E2BB81B5}" destId="{70167A6C-CDD2-C844-8F3E-06B3C30FF12F}" srcOrd="7" destOrd="0" presId="urn:microsoft.com/office/officeart/2005/8/layout/cycle1"/>
    <dgm:cxn modelId="{B0648BA2-CA86-8945-BC4F-A4AA6FDCBD7A}" type="presParOf" srcId="{C0625F23-FACC-1E49-AF15-2496E2BB81B5}" destId="{267064E2-B0F4-EF43-89FE-832CBD9B8DD1}" srcOrd="8" destOrd="0" presId="urn:microsoft.com/office/officeart/2005/8/layout/cycle1"/>
    <dgm:cxn modelId="{A08A208F-AD5A-404C-A0CA-63E6985C4ABA}" type="presParOf" srcId="{C0625F23-FACC-1E49-AF15-2496E2BB81B5}" destId="{CE9AAD1A-EC6F-1E4E-AE15-6A255EF573A7}" srcOrd="9" destOrd="0" presId="urn:microsoft.com/office/officeart/2005/8/layout/cycle1"/>
    <dgm:cxn modelId="{9D7A61E7-31C0-E24C-92BE-CE4B3061263F}" type="presParOf" srcId="{C0625F23-FACC-1E49-AF15-2496E2BB81B5}" destId="{6C24B5F2-59F5-3B4A-B7C4-22DF14124EEA}" srcOrd="10" destOrd="0" presId="urn:microsoft.com/office/officeart/2005/8/layout/cycle1"/>
    <dgm:cxn modelId="{9A2BC5E0-BA46-5147-AB8E-FB5963A7C30C}"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88B9C3-CEB4-E34C-8C52-0058A77A5967}"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F1D14543-F82D-C34D-9668-173C4903971A}">
      <dgm:prSet phldrT="[Text]"/>
      <dgm:spPr/>
      <dgm:t>
        <a:bodyPr/>
        <a:lstStyle/>
        <a:p>
          <a:r>
            <a:rPr lang="en-US" dirty="0" smtClean="0"/>
            <a:t>D</a:t>
          </a:r>
          <a:endParaRPr lang="en-US" dirty="0"/>
        </a:p>
      </dgm:t>
    </dgm:pt>
    <dgm:pt modelId="{4D57FF92-5D3B-7140-A10D-0ACF4851BE21}" type="parTrans" cxnId="{F6A2C82A-FB75-434A-B981-763C6E2006BC}">
      <dgm:prSet/>
      <dgm:spPr/>
      <dgm:t>
        <a:bodyPr/>
        <a:lstStyle/>
        <a:p>
          <a:endParaRPr lang="en-US"/>
        </a:p>
      </dgm:t>
    </dgm:pt>
    <dgm:pt modelId="{11B8C323-057B-6441-99A2-317BEEBE35EF}" type="sibTrans" cxnId="{F6A2C82A-FB75-434A-B981-763C6E2006BC}">
      <dgm:prSet/>
      <dgm:spPr>
        <a:solidFill>
          <a:schemeClr val="accent1"/>
        </a:solidFill>
        <a:effectLst/>
      </dgm:spPr>
      <dgm:t>
        <a:bodyPr/>
        <a:lstStyle/>
        <a:p>
          <a:endParaRPr lang="en-US"/>
        </a:p>
      </dgm:t>
    </dgm:pt>
    <dgm:pt modelId="{45BDB10D-D8FF-1B41-95F3-E7C6E32C9832}">
      <dgm:prSet phldrT="[Text]"/>
      <dgm:spPr/>
      <dgm:t>
        <a:bodyPr/>
        <a:lstStyle/>
        <a:p>
          <a:r>
            <a:rPr lang="en-US" dirty="0" smtClean="0"/>
            <a:t>C</a:t>
          </a:r>
          <a:endParaRPr lang="en-US" dirty="0"/>
        </a:p>
      </dgm:t>
    </dgm:pt>
    <dgm:pt modelId="{7FC090E0-0471-CD47-A4F2-F8AF709FC9F0}" type="parTrans" cxnId="{FA82BCEC-A8AA-D14F-B9CB-A759877B1E91}">
      <dgm:prSet/>
      <dgm:spPr/>
      <dgm:t>
        <a:bodyPr/>
        <a:lstStyle/>
        <a:p>
          <a:endParaRPr lang="en-US"/>
        </a:p>
      </dgm:t>
    </dgm:pt>
    <dgm:pt modelId="{C1CCB627-1090-BA4B-AF8D-3189971223D0}" type="sibTrans" cxnId="{FA82BCEC-A8AA-D14F-B9CB-A759877B1E91}">
      <dgm:prSet/>
      <dgm:spPr>
        <a:solidFill>
          <a:schemeClr val="accent1"/>
        </a:solidFill>
        <a:effectLst/>
      </dgm:spPr>
      <dgm:t>
        <a:bodyPr/>
        <a:lstStyle/>
        <a:p>
          <a:endParaRPr lang="en-US"/>
        </a:p>
      </dgm:t>
    </dgm:pt>
    <dgm:pt modelId="{65947C88-E531-4940-B19C-89A94C1CFB76}">
      <dgm:prSet phldrT="[Text]"/>
      <dgm:spPr/>
      <dgm:t>
        <a:bodyPr/>
        <a:lstStyle/>
        <a:p>
          <a:r>
            <a:rPr lang="en-US" dirty="0" smtClean="0"/>
            <a:t>A</a:t>
          </a:r>
          <a:endParaRPr lang="en-US" dirty="0"/>
        </a:p>
      </dgm:t>
    </dgm:pt>
    <dgm:pt modelId="{8EBF483E-D202-7C4D-95A3-6F31F71411D0}" type="parTrans" cxnId="{81536360-B5E0-9846-AC08-419E17DA8196}">
      <dgm:prSet/>
      <dgm:spPr/>
      <dgm:t>
        <a:bodyPr/>
        <a:lstStyle/>
        <a:p>
          <a:endParaRPr lang="en-US"/>
        </a:p>
      </dgm:t>
    </dgm:pt>
    <dgm:pt modelId="{836346A5-5AE6-CD4A-9B88-B2333DA08C01}" type="sibTrans" cxnId="{81536360-B5E0-9846-AC08-419E17DA8196}">
      <dgm:prSet/>
      <dgm:spPr>
        <a:solidFill>
          <a:schemeClr val="accent1"/>
        </a:solidFill>
        <a:effectLst/>
      </dgm:spPr>
      <dgm:t>
        <a:bodyPr/>
        <a:lstStyle/>
        <a:p>
          <a:endParaRPr lang="en-US"/>
        </a:p>
      </dgm:t>
    </dgm:pt>
    <dgm:pt modelId="{540B18D2-E4E9-8949-97E2-FCFF55243BFE}">
      <dgm:prSet phldrT="[Text]"/>
      <dgm:spPr/>
      <dgm:t>
        <a:bodyPr/>
        <a:lstStyle/>
        <a:p>
          <a:r>
            <a:rPr lang="en-US" dirty="0" smtClean="0"/>
            <a:t>P</a:t>
          </a:r>
          <a:endParaRPr lang="en-US" dirty="0"/>
        </a:p>
      </dgm:t>
    </dgm:pt>
    <dgm:pt modelId="{6C946167-0D90-AB48-8A46-B0A37F3B89C3}" type="parTrans" cxnId="{C050BD73-4541-F346-97CC-4A8ABB6FA1EE}">
      <dgm:prSet/>
      <dgm:spPr/>
      <dgm:t>
        <a:bodyPr/>
        <a:lstStyle/>
        <a:p>
          <a:endParaRPr lang="en-US"/>
        </a:p>
      </dgm:t>
    </dgm:pt>
    <dgm:pt modelId="{A14BCAAD-E29B-3E4C-A8B1-884FB66DA62E}" type="sibTrans" cxnId="{C050BD73-4541-F346-97CC-4A8ABB6FA1EE}">
      <dgm:prSet/>
      <dgm:spPr>
        <a:solidFill>
          <a:schemeClr val="accent1"/>
        </a:solidFill>
        <a:effectLst/>
      </dgm:spPr>
      <dgm:t>
        <a:bodyPr/>
        <a:lstStyle/>
        <a:p>
          <a:endParaRPr lang="en-US"/>
        </a:p>
      </dgm:t>
    </dgm:pt>
    <dgm:pt modelId="{7B27746E-D0D9-E64F-A9ED-AB79DBD41883}" type="pres">
      <dgm:prSet presAssocID="{A588B9C3-CEB4-E34C-8C52-0058A77A5967}" presName="cycle" presStyleCnt="0">
        <dgm:presLayoutVars>
          <dgm:dir/>
          <dgm:resizeHandles val="exact"/>
        </dgm:presLayoutVars>
      </dgm:prSet>
      <dgm:spPr/>
      <dgm:t>
        <a:bodyPr/>
        <a:lstStyle/>
        <a:p>
          <a:endParaRPr lang="en-US"/>
        </a:p>
      </dgm:t>
    </dgm:pt>
    <dgm:pt modelId="{E7464EE5-05E1-2A4E-AF60-E276E5530F61}" type="pres">
      <dgm:prSet presAssocID="{F1D14543-F82D-C34D-9668-173C4903971A}" presName="dummy" presStyleCnt="0"/>
      <dgm:spPr/>
    </dgm:pt>
    <dgm:pt modelId="{0B4E8802-BF8B-A848-A20A-B295040CFECA}" type="pres">
      <dgm:prSet presAssocID="{F1D14543-F82D-C34D-9668-173C4903971A}" presName="node" presStyleLbl="revTx" presStyleIdx="0" presStyleCnt="4">
        <dgm:presLayoutVars>
          <dgm:bulletEnabled val="1"/>
        </dgm:presLayoutVars>
      </dgm:prSet>
      <dgm:spPr/>
      <dgm:t>
        <a:bodyPr/>
        <a:lstStyle/>
        <a:p>
          <a:endParaRPr lang="en-US"/>
        </a:p>
      </dgm:t>
    </dgm:pt>
    <dgm:pt modelId="{B3CA27BA-A25B-9340-B4F8-A7174A728D9A}" type="pres">
      <dgm:prSet presAssocID="{11B8C323-057B-6441-99A2-317BEEBE35EF}" presName="sibTrans" presStyleLbl="node1" presStyleIdx="0" presStyleCnt="4"/>
      <dgm:spPr/>
      <dgm:t>
        <a:bodyPr/>
        <a:lstStyle/>
        <a:p>
          <a:endParaRPr lang="en-US"/>
        </a:p>
      </dgm:t>
    </dgm:pt>
    <dgm:pt modelId="{1B81FA1F-3AA8-1043-8B93-D900BF74EE87}" type="pres">
      <dgm:prSet presAssocID="{45BDB10D-D8FF-1B41-95F3-E7C6E32C9832}" presName="dummy" presStyleCnt="0"/>
      <dgm:spPr/>
    </dgm:pt>
    <dgm:pt modelId="{7E9B646F-A801-F04D-9EDB-553A5A3BFCA6}" type="pres">
      <dgm:prSet presAssocID="{45BDB10D-D8FF-1B41-95F3-E7C6E32C9832}" presName="node" presStyleLbl="revTx" presStyleIdx="1" presStyleCnt="4">
        <dgm:presLayoutVars>
          <dgm:bulletEnabled val="1"/>
        </dgm:presLayoutVars>
      </dgm:prSet>
      <dgm:spPr/>
      <dgm:t>
        <a:bodyPr/>
        <a:lstStyle/>
        <a:p>
          <a:endParaRPr lang="en-US"/>
        </a:p>
      </dgm:t>
    </dgm:pt>
    <dgm:pt modelId="{249051EC-F66A-584A-A150-95ED33348B57}" type="pres">
      <dgm:prSet presAssocID="{C1CCB627-1090-BA4B-AF8D-3189971223D0}" presName="sibTrans" presStyleLbl="node1" presStyleIdx="1" presStyleCnt="4"/>
      <dgm:spPr/>
      <dgm:t>
        <a:bodyPr/>
        <a:lstStyle/>
        <a:p>
          <a:endParaRPr lang="en-US"/>
        </a:p>
      </dgm:t>
    </dgm:pt>
    <dgm:pt modelId="{875E946C-9A53-EB4A-8A6E-EE28410A1FBE}" type="pres">
      <dgm:prSet presAssocID="{65947C88-E531-4940-B19C-89A94C1CFB76}" presName="dummy" presStyleCnt="0"/>
      <dgm:spPr/>
    </dgm:pt>
    <dgm:pt modelId="{03627AB9-E216-8A4B-A7F7-D323A1EC49D9}" type="pres">
      <dgm:prSet presAssocID="{65947C88-E531-4940-B19C-89A94C1CFB76}" presName="node" presStyleLbl="revTx" presStyleIdx="2" presStyleCnt="4">
        <dgm:presLayoutVars>
          <dgm:bulletEnabled val="1"/>
        </dgm:presLayoutVars>
      </dgm:prSet>
      <dgm:spPr/>
      <dgm:t>
        <a:bodyPr/>
        <a:lstStyle/>
        <a:p>
          <a:endParaRPr lang="en-US"/>
        </a:p>
      </dgm:t>
    </dgm:pt>
    <dgm:pt modelId="{E4A922D6-F7F7-4049-B5C5-E7FA4E6CFF15}" type="pres">
      <dgm:prSet presAssocID="{836346A5-5AE6-CD4A-9B88-B2333DA08C01}" presName="sibTrans" presStyleLbl="node1" presStyleIdx="2" presStyleCnt="4"/>
      <dgm:spPr/>
      <dgm:t>
        <a:bodyPr/>
        <a:lstStyle/>
        <a:p>
          <a:endParaRPr lang="en-US"/>
        </a:p>
      </dgm:t>
    </dgm:pt>
    <dgm:pt modelId="{328FF0C9-C8E9-7844-82B9-8DEF6433702C}" type="pres">
      <dgm:prSet presAssocID="{540B18D2-E4E9-8949-97E2-FCFF55243BFE}" presName="dummy" presStyleCnt="0"/>
      <dgm:spPr/>
    </dgm:pt>
    <dgm:pt modelId="{825CBC42-BFBF-574B-8254-A9554F009746}" type="pres">
      <dgm:prSet presAssocID="{540B18D2-E4E9-8949-97E2-FCFF55243BFE}" presName="node" presStyleLbl="revTx" presStyleIdx="3" presStyleCnt="4">
        <dgm:presLayoutVars>
          <dgm:bulletEnabled val="1"/>
        </dgm:presLayoutVars>
      </dgm:prSet>
      <dgm:spPr/>
      <dgm:t>
        <a:bodyPr/>
        <a:lstStyle/>
        <a:p>
          <a:endParaRPr lang="en-US"/>
        </a:p>
      </dgm:t>
    </dgm:pt>
    <dgm:pt modelId="{A2B32F0D-B48E-4041-ADAB-2883F1B22FDB}" type="pres">
      <dgm:prSet presAssocID="{A14BCAAD-E29B-3E4C-A8B1-884FB66DA62E}" presName="sibTrans" presStyleLbl="node1" presStyleIdx="3" presStyleCnt="4"/>
      <dgm:spPr/>
      <dgm:t>
        <a:bodyPr/>
        <a:lstStyle/>
        <a:p>
          <a:endParaRPr lang="en-US"/>
        </a:p>
      </dgm:t>
    </dgm:pt>
  </dgm:ptLst>
  <dgm:cxnLst>
    <dgm:cxn modelId="{81536360-B5E0-9846-AC08-419E17DA8196}" srcId="{A588B9C3-CEB4-E34C-8C52-0058A77A5967}" destId="{65947C88-E531-4940-B19C-89A94C1CFB76}" srcOrd="2" destOrd="0" parTransId="{8EBF483E-D202-7C4D-95A3-6F31F71411D0}" sibTransId="{836346A5-5AE6-CD4A-9B88-B2333DA08C01}"/>
    <dgm:cxn modelId="{F6A2C82A-FB75-434A-B981-763C6E2006BC}" srcId="{A588B9C3-CEB4-E34C-8C52-0058A77A5967}" destId="{F1D14543-F82D-C34D-9668-173C4903971A}" srcOrd="0" destOrd="0" parTransId="{4D57FF92-5D3B-7140-A10D-0ACF4851BE21}" sibTransId="{11B8C323-057B-6441-99A2-317BEEBE35EF}"/>
    <dgm:cxn modelId="{FA82BCEC-A8AA-D14F-B9CB-A759877B1E91}" srcId="{A588B9C3-CEB4-E34C-8C52-0058A77A5967}" destId="{45BDB10D-D8FF-1B41-95F3-E7C6E32C9832}" srcOrd="1" destOrd="0" parTransId="{7FC090E0-0471-CD47-A4F2-F8AF709FC9F0}" sibTransId="{C1CCB627-1090-BA4B-AF8D-3189971223D0}"/>
    <dgm:cxn modelId="{23C5E19B-CB1B-E549-A753-676D31C9BECC}" type="presOf" srcId="{C1CCB627-1090-BA4B-AF8D-3189971223D0}" destId="{249051EC-F66A-584A-A150-95ED33348B57}" srcOrd="0" destOrd="0" presId="urn:microsoft.com/office/officeart/2005/8/layout/cycle1"/>
    <dgm:cxn modelId="{C050BD73-4541-F346-97CC-4A8ABB6FA1EE}" srcId="{A588B9C3-CEB4-E34C-8C52-0058A77A5967}" destId="{540B18D2-E4E9-8949-97E2-FCFF55243BFE}" srcOrd="3" destOrd="0" parTransId="{6C946167-0D90-AB48-8A46-B0A37F3B89C3}" sibTransId="{A14BCAAD-E29B-3E4C-A8B1-884FB66DA62E}"/>
    <dgm:cxn modelId="{B9AF35CB-C87D-DE42-894B-BA1469862D3D}" type="presOf" srcId="{45BDB10D-D8FF-1B41-95F3-E7C6E32C9832}" destId="{7E9B646F-A801-F04D-9EDB-553A5A3BFCA6}" srcOrd="0" destOrd="0" presId="urn:microsoft.com/office/officeart/2005/8/layout/cycle1"/>
    <dgm:cxn modelId="{0C06F8B1-7424-804A-A947-ADF2F404F1AC}" type="presOf" srcId="{836346A5-5AE6-CD4A-9B88-B2333DA08C01}" destId="{E4A922D6-F7F7-4049-B5C5-E7FA4E6CFF15}" srcOrd="0" destOrd="0" presId="urn:microsoft.com/office/officeart/2005/8/layout/cycle1"/>
    <dgm:cxn modelId="{724B1735-9D0A-7D44-B514-58D29ED266C8}" type="presOf" srcId="{65947C88-E531-4940-B19C-89A94C1CFB76}" destId="{03627AB9-E216-8A4B-A7F7-D323A1EC49D9}" srcOrd="0" destOrd="0" presId="urn:microsoft.com/office/officeart/2005/8/layout/cycle1"/>
    <dgm:cxn modelId="{30C2C8A6-562B-C048-BB7B-175F11CD5CB1}" type="presOf" srcId="{A14BCAAD-E29B-3E4C-A8B1-884FB66DA62E}" destId="{A2B32F0D-B48E-4041-ADAB-2883F1B22FDB}" srcOrd="0" destOrd="0" presId="urn:microsoft.com/office/officeart/2005/8/layout/cycle1"/>
    <dgm:cxn modelId="{665E9DDD-2964-FE46-AF31-CD1A67A9A2D1}" type="presOf" srcId="{11B8C323-057B-6441-99A2-317BEEBE35EF}" destId="{B3CA27BA-A25B-9340-B4F8-A7174A728D9A}" srcOrd="0" destOrd="0" presId="urn:microsoft.com/office/officeart/2005/8/layout/cycle1"/>
    <dgm:cxn modelId="{38FC81F1-2425-C143-B1DD-28E265977888}" type="presOf" srcId="{F1D14543-F82D-C34D-9668-173C4903971A}" destId="{0B4E8802-BF8B-A848-A20A-B295040CFECA}" srcOrd="0" destOrd="0" presId="urn:microsoft.com/office/officeart/2005/8/layout/cycle1"/>
    <dgm:cxn modelId="{EFD48E41-2338-8D4A-A753-565DF5B7729D}" type="presOf" srcId="{540B18D2-E4E9-8949-97E2-FCFF55243BFE}" destId="{825CBC42-BFBF-574B-8254-A9554F009746}" srcOrd="0" destOrd="0" presId="urn:microsoft.com/office/officeart/2005/8/layout/cycle1"/>
    <dgm:cxn modelId="{A59E4FBB-6C2E-9B4B-A303-B444967C109A}" type="presOf" srcId="{A588B9C3-CEB4-E34C-8C52-0058A77A5967}" destId="{7B27746E-D0D9-E64F-A9ED-AB79DBD41883}" srcOrd="0" destOrd="0" presId="urn:microsoft.com/office/officeart/2005/8/layout/cycle1"/>
    <dgm:cxn modelId="{F0F3FAE7-7833-4A42-92FD-16AA3037BD4A}" type="presParOf" srcId="{7B27746E-D0D9-E64F-A9ED-AB79DBD41883}" destId="{E7464EE5-05E1-2A4E-AF60-E276E5530F61}" srcOrd="0" destOrd="0" presId="urn:microsoft.com/office/officeart/2005/8/layout/cycle1"/>
    <dgm:cxn modelId="{AFD64949-5CC5-B445-8D3C-662533D2E860}" type="presParOf" srcId="{7B27746E-D0D9-E64F-A9ED-AB79DBD41883}" destId="{0B4E8802-BF8B-A848-A20A-B295040CFECA}" srcOrd="1" destOrd="0" presId="urn:microsoft.com/office/officeart/2005/8/layout/cycle1"/>
    <dgm:cxn modelId="{132D4A9C-E077-1D4D-B272-A60F3A60F7AD}" type="presParOf" srcId="{7B27746E-D0D9-E64F-A9ED-AB79DBD41883}" destId="{B3CA27BA-A25B-9340-B4F8-A7174A728D9A}" srcOrd="2" destOrd="0" presId="urn:microsoft.com/office/officeart/2005/8/layout/cycle1"/>
    <dgm:cxn modelId="{6FF85F76-8808-C548-8F12-76664FF7EAD7}" type="presParOf" srcId="{7B27746E-D0D9-E64F-A9ED-AB79DBD41883}" destId="{1B81FA1F-3AA8-1043-8B93-D900BF74EE87}" srcOrd="3" destOrd="0" presId="urn:microsoft.com/office/officeart/2005/8/layout/cycle1"/>
    <dgm:cxn modelId="{3B898F6B-46B8-F84E-A890-624013660DA5}" type="presParOf" srcId="{7B27746E-D0D9-E64F-A9ED-AB79DBD41883}" destId="{7E9B646F-A801-F04D-9EDB-553A5A3BFCA6}" srcOrd="4" destOrd="0" presId="urn:microsoft.com/office/officeart/2005/8/layout/cycle1"/>
    <dgm:cxn modelId="{79DDA117-05C8-E744-8587-0EA4904082B8}" type="presParOf" srcId="{7B27746E-D0D9-E64F-A9ED-AB79DBD41883}" destId="{249051EC-F66A-584A-A150-95ED33348B57}" srcOrd="5" destOrd="0" presId="urn:microsoft.com/office/officeart/2005/8/layout/cycle1"/>
    <dgm:cxn modelId="{CD5B2514-87F9-E246-92CC-3134EFAA48BA}" type="presParOf" srcId="{7B27746E-D0D9-E64F-A9ED-AB79DBD41883}" destId="{875E946C-9A53-EB4A-8A6E-EE28410A1FBE}" srcOrd="6" destOrd="0" presId="urn:microsoft.com/office/officeart/2005/8/layout/cycle1"/>
    <dgm:cxn modelId="{0486A4C4-6AD4-814B-8F39-BFCD054EA055}" type="presParOf" srcId="{7B27746E-D0D9-E64F-A9ED-AB79DBD41883}" destId="{03627AB9-E216-8A4B-A7F7-D323A1EC49D9}" srcOrd="7" destOrd="0" presId="urn:microsoft.com/office/officeart/2005/8/layout/cycle1"/>
    <dgm:cxn modelId="{C452A437-0391-E14C-BE46-95F7BFB271A0}" type="presParOf" srcId="{7B27746E-D0D9-E64F-A9ED-AB79DBD41883}" destId="{E4A922D6-F7F7-4049-B5C5-E7FA4E6CFF15}" srcOrd="8" destOrd="0" presId="urn:microsoft.com/office/officeart/2005/8/layout/cycle1"/>
    <dgm:cxn modelId="{F8B72F3B-73B0-234A-9B8E-2A848492D1CA}" type="presParOf" srcId="{7B27746E-D0D9-E64F-A9ED-AB79DBD41883}" destId="{328FF0C9-C8E9-7844-82B9-8DEF6433702C}" srcOrd="9" destOrd="0" presId="urn:microsoft.com/office/officeart/2005/8/layout/cycle1"/>
    <dgm:cxn modelId="{1AF018DC-EB07-BC47-8560-C6F971F05502}" type="presParOf" srcId="{7B27746E-D0D9-E64F-A9ED-AB79DBD41883}" destId="{825CBC42-BFBF-574B-8254-A9554F009746}" srcOrd="10" destOrd="0" presId="urn:microsoft.com/office/officeart/2005/8/layout/cycle1"/>
    <dgm:cxn modelId="{8C86E5A7-F318-B943-87B7-4DF434FA1E34}" type="presParOf" srcId="{7B27746E-D0D9-E64F-A9ED-AB79DBD41883}" destId="{A2B32F0D-B48E-4041-ADAB-2883F1B22FDB}" srcOrd="11" destOrd="0" presId="urn:microsoft.com/office/officeart/2005/8/layout/cycle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88B9C3-CEB4-E34C-8C52-0058A77A5967}"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F1D14543-F82D-C34D-9668-173C4903971A}">
      <dgm:prSet phldrT="[Text]"/>
      <dgm:spPr/>
      <dgm:t>
        <a:bodyPr/>
        <a:lstStyle/>
        <a:p>
          <a:r>
            <a:rPr lang="en-US" dirty="0" smtClean="0"/>
            <a:t>D</a:t>
          </a:r>
          <a:endParaRPr lang="en-US" dirty="0"/>
        </a:p>
      </dgm:t>
    </dgm:pt>
    <dgm:pt modelId="{4D57FF92-5D3B-7140-A10D-0ACF4851BE21}" type="parTrans" cxnId="{F6A2C82A-FB75-434A-B981-763C6E2006BC}">
      <dgm:prSet/>
      <dgm:spPr/>
      <dgm:t>
        <a:bodyPr/>
        <a:lstStyle/>
        <a:p>
          <a:endParaRPr lang="en-US"/>
        </a:p>
      </dgm:t>
    </dgm:pt>
    <dgm:pt modelId="{11B8C323-057B-6441-99A2-317BEEBE35EF}" type="sibTrans" cxnId="{F6A2C82A-FB75-434A-B981-763C6E2006BC}">
      <dgm:prSet/>
      <dgm:spPr>
        <a:solidFill>
          <a:schemeClr val="accent1"/>
        </a:solidFill>
        <a:effectLst/>
      </dgm:spPr>
      <dgm:t>
        <a:bodyPr/>
        <a:lstStyle/>
        <a:p>
          <a:endParaRPr lang="en-US"/>
        </a:p>
      </dgm:t>
    </dgm:pt>
    <dgm:pt modelId="{45BDB10D-D8FF-1B41-95F3-E7C6E32C9832}">
      <dgm:prSet phldrT="[Text]"/>
      <dgm:spPr/>
      <dgm:t>
        <a:bodyPr/>
        <a:lstStyle/>
        <a:p>
          <a:r>
            <a:rPr lang="en-US" dirty="0" smtClean="0"/>
            <a:t>C</a:t>
          </a:r>
          <a:endParaRPr lang="en-US" dirty="0"/>
        </a:p>
      </dgm:t>
    </dgm:pt>
    <dgm:pt modelId="{7FC090E0-0471-CD47-A4F2-F8AF709FC9F0}" type="parTrans" cxnId="{FA82BCEC-A8AA-D14F-B9CB-A759877B1E91}">
      <dgm:prSet/>
      <dgm:spPr/>
      <dgm:t>
        <a:bodyPr/>
        <a:lstStyle/>
        <a:p>
          <a:endParaRPr lang="en-US"/>
        </a:p>
      </dgm:t>
    </dgm:pt>
    <dgm:pt modelId="{C1CCB627-1090-BA4B-AF8D-3189971223D0}" type="sibTrans" cxnId="{FA82BCEC-A8AA-D14F-B9CB-A759877B1E91}">
      <dgm:prSet/>
      <dgm:spPr>
        <a:solidFill>
          <a:schemeClr val="accent1"/>
        </a:solidFill>
        <a:effectLst/>
      </dgm:spPr>
      <dgm:t>
        <a:bodyPr/>
        <a:lstStyle/>
        <a:p>
          <a:endParaRPr lang="en-US"/>
        </a:p>
      </dgm:t>
    </dgm:pt>
    <dgm:pt modelId="{65947C88-E531-4940-B19C-89A94C1CFB76}">
      <dgm:prSet phldrT="[Text]"/>
      <dgm:spPr/>
      <dgm:t>
        <a:bodyPr/>
        <a:lstStyle/>
        <a:p>
          <a:r>
            <a:rPr lang="en-US" dirty="0" smtClean="0"/>
            <a:t>A</a:t>
          </a:r>
          <a:endParaRPr lang="en-US" dirty="0"/>
        </a:p>
      </dgm:t>
    </dgm:pt>
    <dgm:pt modelId="{8EBF483E-D202-7C4D-95A3-6F31F71411D0}" type="parTrans" cxnId="{81536360-B5E0-9846-AC08-419E17DA8196}">
      <dgm:prSet/>
      <dgm:spPr/>
      <dgm:t>
        <a:bodyPr/>
        <a:lstStyle/>
        <a:p>
          <a:endParaRPr lang="en-US"/>
        </a:p>
      </dgm:t>
    </dgm:pt>
    <dgm:pt modelId="{836346A5-5AE6-CD4A-9B88-B2333DA08C01}" type="sibTrans" cxnId="{81536360-B5E0-9846-AC08-419E17DA8196}">
      <dgm:prSet/>
      <dgm:spPr>
        <a:solidFill>
          <a:schemeClr val="accent1"/>
        </a:solidFill>
        <a:effectLst/>
      </dgm:spPr>
      <dgm:t>
        <a:bodyPr/>
        <a:lstStyle/>
        <a:p>
          <a:endParaRPr lang="en-US"/>
        </a:p>
      </dgm:t>
    </dgm:pt>
    <dgm:pt modelId="{540B18D2-E4E9-8949-97E2-FCFF55243BFE}">
      <dgm:prSet phldrT="[Text]"/>
      <dgm:spPr/>
      <dgm:t>
        <a:bodyPr/>
        <a:lstStyle/>
        <a:p>
          <a:r>
            <a:rPr lang="en-US" dirty="0" smtClean="0"/>
            <a:t>P</a:t>
          </a:r>
          <a:endParaRPr lang="en-US" dirty="0"/>
        </a:p>
      </dgm:t>
    </dgm:pt>
    <dgm:pt modelId="{6C946167-0D90-AB48-8A46-B0A37F3B89C3}" type="parTrans" cxnId="{C050BD73-4541-F346-97CC-4A8ABB6FA1EE}">
      <dgm:prSet/>
      <dgm:spPr/>
      <dgm:t>
        <a:bodyPr/>
        <a:lstStyle/>
        <a:p>
          <a:endParaRPr lang="en-US"/>
        </a:p>
      </dgm:t>
    </dgm:pt>
    <dgm:pt modelId="{A14BCAAD-E29B-3E4C-A8B1-884FB66DA62E}" type="sibTrans" cxnId="{C050BD73-4541-F346-97CC-4A8ABB6FA1EE}">
      <dgm:prSet/>
      <dgm:spPr>
        <a:solidFill>
          <a:schemeClr val="accent1"/>
        </a:solidFill>
        <a:effectLst/>
      </dgm:spPr>
      <dgm:t>
        <a:bodyPr/>
        <a:lstStyle/>
        <a:p>
          <a:endParaRPr lang="en-US"/>
        </a:p>
      </dgm:t>
    </dgm:pt>
    <dgm:pt modelId="{7B27746E-D0D9-E64F-A9ED-AB79DBD41883}" type="pres">
      <dgm:prSet presAssocID="{A588B9C3-CEB4-E34C-8C52-0058A77A5967}" presName="cycle" presStyleCnt="0">
        <dgm:presLayoutVars>
          <dgm:dir/>
          <dgm:resizeHandles val="exact"/>
        </dgm:presLayoutVars>
      </dgm:prSet>
      <dgm:spPr/>
      <dgm:t>
        <a:bodyPr/>
        <a:lstStyle/>
        <a:p>
          <a:endParaRPr lang="en-US"/>
        </a:p>
      </dgm:t>
    </dgm:pt>
    <dgm:pt modelId="{E7464EE5-05E1-2A4E-AF60-E276E5530F61}" type="pres">
      <dgm:prSet presAssocID="{F1D14543-F82D-C34D-9668-173C4903971A}" presName="dummy" presStyleCnt="0"/>
      <dgm:spPr/>
    </dgm:pt>
    <dgm:pt modelId="{0B4E8802-BF8B-A848-A20A-B295040CFECA}" type="pres">
      <dgm:prSet presAssocID="{F1D14543-F82D-C34D-9668-173C4903971A}" presName="node" presStyleLbl="revTx" presStyleIdx="0" presStyleCnt="4">
        <dgm:presLayoutVars>
          <dgm:bulletEnabled val="1"/>
        </dgm:presLayoutVars>
      </dgm:prSet>
      <dgm:spPr/>
      <dgm:t>
        <a:bodyPr/>
        <a:lstStyle/>
        <a:p>
          <a:endParaRPr lang="en-US"/>
        </a:p>
      </dgm:t>
    </dgm:pt>
    <dgm:pt modelId="{B3CA27BA-A25B-9340-B4F8-A7174A728D9A}" type="pres">
      <dgm:prSet presAssocID="{11B8C323-057B-6441-99A2-317BEEBE35EF}" presName="sibTrans" presStyleLbl="node1" presStyleIdx="0" presStyleCnt="4"/>
      <dgm:spPr/>
      <dgm:t>
        <a:bodyPr/>
        <a:lstStyle/>
        <a:p>
          <a:endParaRPr lang="en-US"/>
        </a:p>
      </dgm:t>
    </dgm:pt>
    <dgm:pt modelId="{1B81FA1F-3AA8-1043-8B93-D900BF74EE87}" type="pres">
      <dgm:prSet presAssocID="{45BDB10D-D8FF-1B41-95F3-E7C6E32C9832}" presName="dummy" presStyleCnt="0"/>
      <dgm:spPr/>
    </dgm:pt>
    <dgm:pt modelId="{7E9B646F-A801-F04D-9EDB-553A5A3BFCA6}" type="pres">
      <dgm:prSet presAssocID="{45BDB10D-D8FF-1B41-95F3-E7C6E32C9832}" presName="node" presStyleLbl="revTx" presStyleIdx="1" presStyleCnt="4">
        <dgm:presLayoutVars>
          <dgm:bulletEnabled val="1"/>
        </dgm:presLayoutVars>
      </dgm:prSet>
      <dgm:spPr/>
      <dgm:t>
        <a:bodyPr/>
        <a:lstStyle/>
        <a:p>
          <a:endParaRPr lang="en-US"/>
        </a:p>
      </dgm:t>
    </dgm:pt>
    <dgm:pt modelId="{249051EC-F66A-584A-A150-95ED33348B57}" type="pres">
      <dgm:prSet presAssocID="{C1CCB627-1090-BA4B-AF8D-3189971223D0}" presName="sibTrans" presStyleLbl="node1" presStyleIdx="1" presStyleCnt="4" custLinFactNeighborX="5187"/>
      <dgm:spPr/>
      <dgm:t>
        <a:bodyPr/>
        <a:lstStyle/>
        <a:p>
          <a:endParaRPr lang="en-US"/>
        </a:p>
      </dgm:t>
    </dgm:pt>
    <dgm:pt modelId="{875E946C-9A53-EB4A-8A6E-EE28410A1FBE}" type="pres">
      <dgm:prSet presAssocID="{65947C88-E531-4940-B19C-89A94C1CFB76}" presName="dummy" presStyleCnt="0"/>
      <dgm:spPr/>
    </dgm:pt>
    <dgm:pt modelId="{03627AB9-E216-8A4B-A7F7-D323A1EC49D9}" type="pres">
      <dgm:prSet presAssocID="{65947C88-E531-4940-B19C-89A94C1CFB76}" presName="node" presStyleLbl="revTx" presStyleIdx="2" presStyleCnt="4">
        <dgm:presLayoutVars>
          <dgm:bulletEnabled val="1"/>
        </dgm:presLayoutVars>
      </dgm:prSet>
      <dgm:spPr/>
      <dgm:t>
        <a:bodyPr/>
        <a:lstStyle/>
        <a:p>
          <a:endParaRPr lang="en-US"/>
        </a:p>
      </dgm:t>
    </dgm:pt>
    <dgm:pt modelId="{E4A922D6-F7F7-4049-B5C5-E7FA4E6CFF15}" type="pres">
      <dgm:prSet presAssocID="{836346A5-5AE6-CD4A-9B88-B2333DA08C01}" presName="sibTrans" presStyleLbl="node1" presStyleIdx="2" presStyleCnt="4"/>
      <dgm:spPr/>
      <dgm:t>
        <a:bodyPr/>
        <a:lstStyle/>
        <a:p>
          <a:endParaRPr lang="en-US"/>
        </a:p>
      </dgm:t>
    </dgm:pt>
    <dgm:pt modelId="{328FF0C9-C8E9-7844-82B9-8DEF6433702C}" type="pres">
      <dgm:prSet presAssocID="{540B18D2-E4E9-8949-97E2-FCFF55243BFE}" presName="dummy" presStyleCnt="0"/>
      <dgm:spPr/>
    </dgm:pt>
    <dgm:pt modelId="{825CBC42-BFBF-574B-8254-A9554F009746}" type="pres">
      <dgm:prSet presAssocID="{540B18D2-E4E9-8949-97E2-FCFF55243BFE}" presName="node" presStyleLbl="revTx" presStyleIdx="3" presStyleCnt="4">
        <dgm:presLayoutVars>
          <dgm:bulletEnabled val="1"/>
        </dgm:presLayoutVars>
      </dgm:prSet>
      <dgm:spPr/>
      <dgm:t>
        <a:bodyPr/>
        <a:lstStyle/>
        <a:p>
          <a:endParaRPr lang="en-US"/>
        </a:p>
      </dgm:t>
    </dgm:pt>
    <dgm:pt modelId="{A2B32F0D-B48E-4041-ADAB-2883F1B22FDB}" type="pres">
      <dgm:prSet presAssocID="{A14BCAAD-E29B-3E4C-A8B1-884FB66DA62E}" presName="sibTrans" presStyleLbl="node1" presStyleIdx="3" presStyleCnt="4"/>
      <dgm:spPr/>
      <dgm:t>
        <a:bodyPr/>
        <a:lstStyle/>
        <a:p>
          <a:endParaRPr lang="en-US"/>
        </a:p>
      </dgm:t>
    </dgm:pt>
  </dgm:ptLst>
  <dgm:cxnLst>
    <dgm:cxn modelId="{81536360-B5E0-9846-AC08-419E17DA8196}" srcId="{A588B9C3-CEB4-E34C-8C52-0058A77A5967}" destId="{65947C88-E531-4940-B19C-89A94C1CFB76}" srcOrd="2" destOrd="0" parTransId="{8EBF483E-D202-7C4D-95A3-6F31F71411D0}" sibTransId="{836346A5-5AE6-CD4A-9B88-B2333DA08C01}"/>
    <dgm:cxn modelId="{C53D8E38-80F9-9240-9FF2-C2E5C9BA0B5E}" type="presOf" srcId="{F1D14543-F82D-C34D-9668-173C4903971A}" destId="{0B4E8802-BF8B-A848-A20A-B295040CFECA}" srcOrd="0" destOrd="0" presId="urn:microsoft.com/office/officeart/2005/8/layout/cycle1"/>
    <dgm:cxn modelId="{F6A2C82A-FB75-434A-B981-763C6E2006BC}" srcId="{A588B9C3-CEB4-E34C-8C52-0058A77A5967}" destId="{F1D14543-F82D-C34D-9668-173C4903971A}" srcOrd="0" destOrd="0" parTransId="{4D57FF92-5D3B-7140-A10D-0ACF4851BE21}" sibTransId="{11B8C323-057B-6441-99A2-317BEEBE35EF}"/>
    <dgm:cxn modelId="{FA82BCEC-A8AA-D14F-B9CB-A759877B1E91}" srcId="{A588B9C3-CEB4-E34C-8C52-0058A77A5967}" destId="{45BDB10D-D8FF-1B41-95F3-E7C6E32C9832}" srcOrd="1" destOrd="0" parTransId="{7FC090E0-0471-CD47-A4F2-F8AF709FC9F0}" sibTransId="{C1CCB627-1090-BA4B-AF8D-3189971223D0}"/>
    <dgm:cxn modelId="{B59640C6-B067-6246-962D-AF6F008C03CD}" type="presOf" srcId="{C1CCB627-1090-BA4B-AF8D-3189971223D0}" destId="{249051EC-F66A-584A-A150-95ED33348B57}" srcOrd="0" destOrd="0" presId="urn:microsoft.com/office/officeart/2005/8/layout/cycle1"/>
    <dgm:cxn modelId="{E20647BF-7AC6-9D4B-9612-3485F1223692}" type="presOf" srcId="{65947C88-E531-4940-B19C-89A94C1CFB76}" destId="{03627AB9-E216-8A4B-A7F7-D323A1EC49D9}" srcOrd="0" destOrd="0" presId="urn:microsoft.com/office/officeart/2005/8/layout/cycle1"/>
    <dgm:cxn modelId="{E239CEB3-7C75-974A-92E1-4506987E37F3}" type="presOf" srcId="{45BDB10D-D8FF-1B41-95F3-E7C6E32C9832}" destId="{7E9B646F-A801-F04D-9EDB-553A5A3BFCA6}" srcOrd="0" destOrd="0" presId="urn:microsoft.com/office/officeart/2005/8/layout/cycle1"/>
    <dgm:cxn modelId="{41BB18F5-2595-8246-829F-D5FF1B6C9A9B}" type="presOf" srcId="{836346A5-5AE6-CD4A-9B88-B2333DA08C01}" destId="{E4A922D6-F7F7-4049-B5C5-E7FA4E6CFF15}" srcOrd="0" destOrd="0" presId="urn:microsoft.com/office/officeart/2005/8/layout/cycle1"/>
    <dgm:cxn modelId="{C050BD73-4541-F346-97CC-4A8ABB6FA1EE}" srcId="{A588B9C3-CEB4-E34C-8C52-0058A77A5967}" destId="{540B18D2-E4E9-8949-97E2-FCFF55243BFE}" srcOrd="3" destOrd="0" parTransId="{6C946167-0D90-AB48-8A46-B0A37F3B89C3}" sibTransId="{A14BCAAD-E29B-3E4C-A8B1-884FB66DA62E}"/>
    <dgm:cxn modelId="{2A150FCF-8B64-6E44-A4CE-DCFD3DC68979}" type="presOf" srcId="{A588B9C3-CEB4-E34C-8C52-0058A77A5967}" destId="{7B27746E-D0D9-E64F-A9ED-AB79DBD41883}" srcOrd="0" destOrd="0" presId="urn:microsoft.com/office/officeart/2005/8/layout/cycle1"/>
    <dgm:cxn modelId="{41319D96-DD54-7847-8206-FAE861CE155D}" type="presOf" srcId="{540B18D2-E4E9-8949-97E2-FCFF55243BFE}" destId="{825CBC42-BFBF-574B-8254-A9554F009746}" srcOrd="0" destOrd="0" presId="urn:microsoft.com/office/officeart/2005/8/layout/cycle1"/>
    <dgm:cxn modelId="{D382D927-929F-7F40-B12C-D8E53B991E2A}" type="presOf" srcId="{A14BCAAD-E29B-3E4C-A8B1-884FB66DA62E}" destId="{A2B32F0D-B48E-4041-ADAB-2883F1B22FDB}" srcOrd="0" destOrd="0" presId="urn:microsoft.com/office/officeart/2005/8/layout/cycle1"/>
    <dgm:cxn modelId="{42C2D979-22F0-4949-9BC2-75BA6BB7F79B}" type="presOf" srcId="{11B8C323-057B-6441-99A2-317BEEBE35EF}" destId="{B3CA27BA-A25B-9340-B4F8-A7174A728D9A}" srcOrd="0" destOrd="0" presId="urn:microsoft.com/office/officeart/2005/8/layout/cycle1"/>
    <dgm:cxn modelId="{C2E7EBB6-6C22-7D49-AD86-89465045F2DF}" type="presParOf" srcId="{7B27746E-D0D9-E64F-A9ED-AB79DBD41883}" destId="{E7464EE5-05E1-2A4E-AF60-E276E5530F61}" srcOrd="0" destOrd="0" presId="urn:microsoft.com/office/officeart/2005/8/layout/cycle1"/>
    <dgm:cxn modelId="{670EEDD1-FD88-7D49-8A39-14877A9CE457}" type="presParOf" srcId="{7B27746E-D0D9-E64F-A9ED-AB79DBD41883}" destId="{0B4E8802-BF8B-A848-A20A-B295040CFECA}" srcOrd="1" destOrd="0" presId="urn:microsoft.com/office/officeart/2005/8/layout/cycle1"/>
    <dgm:cxn modelId="{29D9AA46-BC08-9A47-A5F0-910932625397}" type="presParOf" srcId="{7B27746E-D0D9-E64F-A9ED-AB79DBD41883}" destId="{B3CA27BA-A25B-9340-B4F8-A7174A728D9A}" srcOrd="2" destOrd="0" presId="urn:microsoft.com/office/officeart/2005/8/layout/cycle1"/>
    <dgm:cxn modelId="{9703A6BF-4C61-BF40-9CE3-265D02E01CA5}" type="presParOf" srcId="{7B27746E-D0D9-E64F-A9ED-AB79DBD41883}" destId="{1B81FA1F-3AA8-1043-8B93-D900BF74EE87}" srcOrd="3" destOrd="0" presId="urn:microsoft.com/office/officeart/2005/8/layout/cycle1"/>
    <dgm:cxn modelId="{7082543A-916D-E645-9BE8-E6664E91ACF3}" type="presParOf" srcId="{7B27746E-D0D9-E64F-A9ED-AB79DBD41883}" destId="{7E9B646F-A801-F04D-9EDB-553A5A3BFCA6}" srcOrd="4" destOrd="0" presId="urn:microsoft.com/office/officeart/2005/8/layout/cycle1"/>
    <dgm:cxn modelId="{5790D7D1-557A-BC4B-BC74-FB0474B23B1A}" type="presParOf" srcId="{7B27746E-D0D9-E64F-A9ED-AB79DBD41883}" destId="{249051EC-F66A-584A-A150-95ED33348B57}" srcOrd="5" destOrd="0" presId="urn:microsoft.com/office/officeart/2005/8/layout/cycle1"/>
    <dgm:cxn modelId="{FA880433-0668-694F-920A-83DE2A208A0C}" type="presParOf" srcId="{7B27746E-D0D9-E64F-A9ED-AB79DBD41883}" destId="{875E946C-9A53-EB4A-8A6E-EE28410A1FBE}" srcOrd="6" destOrd="0" presId="urn:microsoft.com/office/officeart/2005/8/layout/cycle1"/>
    <dgm:cxn modelId="{23DE7658-5199-894D-9B06-CEAADC33FA86}" type="presParOf" srcId="{7B27746E-D0D9-E64F-A9ED-AB79DBD41883}" destId="{03627AB9-E216-8A4B-A7F7-D323A1EC49D9}" srcOrd="7" destOrd="0" presId="urn:microsoft.com/office/officeart/2005/8/layout/cycle1"/>
    <dgm:cxn modelId="{DA911AD1-8606-2E4A-9B1A-EE99202F1724}" type="presParOf" srcId="{7B27746E-D0D9-E64F-A9ED-AB79DBD41883}" destId="{E4A922D6-F7F7-4049-B5C5-E7FA4E6CFF15}" srcOrd="8" destOrd="0" presId="urn:microsoft.com/office/officeart/2005/8/layout/cycle1"/>
    <dgm:cxn modelId="{7B954D51-C200-7541-B246-7C2E87226E93}" type="presParOf" srcId="{7B27746E-D0D9-E64F-A9ED-AB79DBD41883}" destId="{328FF0C9-C8E9-7844-82B9-8DEF6433702C}" srcOrd="9" destOrd="0" presId="urn:microsoft.com/office/officeart/2005/8/layout/cycle1"/>
    <dgm:cxn modelId="{BDEACF96-BACE-FC4E-89A1-B34AB102F9BB}" type="presParOf" srcId="{7B27746E-D0D9-E64F-A9ED-AB79DBD41883}" destId="{825CBC42-BFBF-574B-8254-A9554F009746}" srcOrd="10" destOrd="0" presId="urn:microsoft.com/office/officeart/2005/8/layout/cycle1"/>
    <dgm:cxn modelId="{76E2AA9C-9F8A-3D45-9C96-E511E0F6663C}" type="presParOf" srcId="{7B27746E-D0D9-E64F-A9ED-AB79DBD41883}" destId="{A2B32F0D-B48E-4041-ADAB-2883F1B22FDB}" srcOrd="11" destOrd="0" presId="urn:microsoft.com/office/officeart/2005/8/layout/cycle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88B9C3-CEB4-E34C-8C52-0058A77A5967}"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F1D14543-F82D-C34D-9668-173C4903971A}">
      <dgm:prSet phldrT="[Text]"/>
      <dgm:spPr/>
      <dgm:t>
        <a:bodyPr/>
        <a:lstStyle/>
        <a:p>
          <a:r>
            <a:rPr lang="en-US" dirty="0" smtClean="0"/>
            <a:t>D</a:t>
          </a:r>
          <a:endParaRPr lang="en-US" dirty="0"/>
        </a:p>
      </dgm:t>
    </dgm:pt>
    <dgm:pt modelId="{4D57FF92-5D3B-7140-A10D-0ACF4851BE21}" type="parTrans" cxnId="{F6A2C82A-FB75-434A-B981-763C6E2006BC}">
      <dgm:prSet/>
      <dgm:spPr/>
      <dgm:t>
        <a:bodyPr/>
        <a:lstStyle/>
        <a:p>
          <a:endParaRPr lang="en-US"/>
        </a:p>
      </dgm:t>
    </dgm:pt>
    <dgm:pt modelId="{11B8C323-057B-6441-99A2-317BEEBE35EF}" type="sibTrans" cxnId="{F6A2C82A-FB75-434A-B981-763C6E2006BC}">
      <dgm:prSet/>
      <dgm:spPr>
        <a:solidFill>
          <a:schemeClr val="accent1"/>
        </a:solidFill>
        <a:effectLst/>
      </dgm:spPr>
      <dgm:t>
        <a:bodyPr/>
        <a:lstStyle/>
        <a:p>
          <a:endParaRPr lang="en-US"/>
        </a:p>
      </dgm:t>
    </dgm:pt>
    <dgm:pt modelId="{45BDB10D-D8FF-1B41-95F3-E7C6E32C9832}">
      <dgm:prSet phldrT="[Text]"/>
      <dgm:spPr/>
      <dgm:t>
        <a:bodyPr/>
        <a:lstStyle/>
        <a:p>
          <a:r>
            <a:rPr lang="en-US" dirty="0" smtClean="0"/>
            <a:t>C</a:t>
          </a:r>
          <a:endParaRPr lang="en-US" dirty="0"/>
        </a:p>
      </dgm:t>
    </dgm:pt>
    <dgm:pt modelId="{7FC090E0-0471-CD47-A4F2-F8AF709FC9F0}" type="parTrans" cxnId="{FA82BCEC-A8AA-D14F-B9CB-A759877B1E91}">
      <dgm:prSet/>
      <dgm:spPr/>
      <dgm:t>
        <a:bodyPr/>
        <a:lstStyle/>
        <a:p>
          <a:endParaRPr lang="en-US"/>
        </a:p>
      </dgm:t>
    </dgm:pt>
    <dgm:pt modelId="{C1CCB627-1090-BA4B-AF8D-3189971223D0}" type="sibTrans" cxnId="{FA82BCEC-A8AA-D14F-B9CB-A759877B1E91}">
      <dgm:prSet/>
      <dgm:spPr>
        <a:solidFill>
          <a:schemeClr val="accent1"/>
        </a:solidFill>
        <a:effectLst/>
      </dgm:spPr>
      <dgm:t>
        <a:bodyPr/>
        <a:lstStyle/>
        <a:p>
          <a:endParaRPr lang="en-US"/>
        </a:p>
      </dgm:t>
    </dgm:pt>
    <dgm:pt modelId="{65947C88-E531-4940-B19C-89A94C1CFB76}">
      <dgm:prSet phldrT="[Text]"/>
      <dgm:spPr/>
      <dgm:t>
        <a:bodyPr/>
        <a:lstStyle/>
        <a:p>
          <a:r>
            <a:rPr lang="en-US" dirty="0" smtClean="0"/>
            <a:t>A</a:t>
          </a:r>
          <a:endParaRPr lang="en-US" dirty="0"/>
        </a:p>
      </dgm:t>
    </dgm:pt>
    <dgm:pt modelId="{8EBF483E-D202-7C4D-95A3-6F31F71411D0}" type="parTrans" cxnId="{81536360-B5E0-9846-AC08-419E17DA8196}">
      <dgm:prSet/>
      <dgm:spPr/>
      <dgm:t>
        <a:bodyPr/>
        <a:lstStyle/>
        <a:p>
          <a:endParaRPr lang="en-US"/>
        </a:p>
      </dgm:t>
    </dgm:pt>
    <dgm:pt modelId="{836346A5-5AE6-CD4A-9B88-B2333DA08C01}" type="sibTrans" cxnId="{81536360-B5E0-9846-AC08-419E17DA8196}">
      <dgm:prSet/>
      <dgm:spPr>
        <a:solidFill>
          <a:schemeClr val="accent1"/>
        </a:solidFill>
        <a:effectLst/>
      </dgm:spPr>
      <dgm:t>
        <a:bodyPr/>
        <a:lstStyle/>
        <a:p>
          <a:endParaRPr lang="en-US"/>
        </a:p>
      </dgm:t>
    </dgm:pt>
    <dgm:pt modelId="{540B18D2-E4E9-8949-97E2-FCFF55243BFE}">
      <dgm:prSet phldrT="[Text]"/>
      <dgm:spPr/>
      <dgm:t>
        <a:bodyPr/>
        <a:lstStyle/>
        <a:p>
          <a:r>
            <a:rPr lang="en-US" dirty="0" smtClean="0"/>
            <a:t>P</a:t>
          </a:r>
          <a:endParaRPr lang="en-US" dirty="0"/>
        </a:p>
      </dgm:t>
    </dgm:pt>
    <dgm:pt modelId="{6C946167-0D90-AB48-8A46-B0A37F3B89C3}" type="parTrans" cxnId="{C050BD73-4541-F346-97CC-4A8ABB6FA1EE}">
      <dgm:prSet/>
      <dgm:spPr/>
      <dgm:t>
        <a:bodyPr/>
        <a:lstStyle/>
        <a:p>
          <a:endParaRPr lang="en-US"/>
        </a:p>
      </dgm:t>
    </dgm:pt>
    <dgm:pt modelId="{A14BCAAD-E29B-3E4C-A8B1-884FB66DA62E}" type="sibTrans" cxnId="{C050BD73-4541-F346-97CC-4A8ABB6FA1EE}">
      <dgm:prSet/>
      <dgm:spPr>
        <a:solidFill>
          <a:schemeClr val="accent1"/>
        </a:solidFill>
        <a:effectLst/>
      </dgm:spPr>
      <dgm:t>
        <a:bodyPr/>
        <a:lstStyle/>
        <a:p>
          <a:endParaRPr lang="en-US"/>
        </a:p>
      </dgm:t>
    </dgm:pt>
    <dgm:pt modelId="{7B27746E-D0D9-E64F-A9ED-AB79DBD41883}" type="pres">
      <dgm:prSet presAssocID="{A588B9C3-CEB4-E34C-8C52-0058A77A5967}" presName="cycle" presStyleCnt="0">
        <dgm:presLayoutVars>
          <dgm:dir/>
          <dgm:resizeHandles val="exact"/>
        </dgm:presLayoutVars>
      </dgm:prSet>
      <dgm:spPr/>
      <dgm:t>
        <a:bodyPr/>
        <a:lstStyle/>
        <a:p>
          <a:endParaRPr lang="en-US"/>
        </a:p>
      </dgm:t>
    </dgm:pt>
    <dgm:pt modelId="{E7464EE5-05E1-2A4E-AF60-E276E5530F61}" type="pres">
      <dgm:prSet presAssocID="{F1D14543-F82D-C34D-9668-173C4903971A}" presName="dummy" presStyleCnt="0"/>
      <dgm:spPr/>
    </dgm:pt>
    <dgm:pt modelId="{0B4E8802-BF8B-A848-A20A-B295040CFECA}" type="pres">
      <dgm:prSet presAssocID="{F1D14543-F82D-C34D-9668-173C4903971A}" presName="node" presStyleLbl="revTx" presStyleIdx="0" presStyleCnt="4">
        <dgm:presLayoutVars>
          <dgm:bulletEnabled val="1"/>
        </dgm:presLayoutVars>
      </dgm:prSet>
      <dgm:spPr/>
      <dgm:t>
        <a:bodyPr/>
        <a:lstStyle/>
        <a:p>
          <a:endParaRPr lang="en-US"/>
        </a:p>
      </dgm:t>
    </dgm:pt>
    <dgm:pt modelId="{B3CA27BA-A25B-9340-B4F8-A7174A728D9A}" type="pres">
      <dgm:prSet presAssocID="{11B8C323-057B-6441-99A2-317BEEBE35EF}" presName="sibTrans" presStyleLbl="node1" presStyleIdx="0" presStyleCnt="4"/>
      <dgm:spPr/>
      <dgm:t>
        <a:bodyPr/>
        <a:lstStyle/>
        <a:p>
          <a:endParaRPr lang="en-US"/>
        </a:p>
      </dgm:t>
    </dgm:pt>
    <dgm:pt modelId="{1B81FA1F-3AA8-1043-8B93-D900BF74EE87}" type="pres">
      <dgm:prSet presAssocID="{45BDB10D-D8FF-1B41-95F3-E7C6E32C9832}" presName="dummy" presStyleCnt="0"/>
      <dgm:spPr/>
    </dgm:pt>
    <dgm:pt modelId="{7E9B646F-A801-F04D-9EDB-553A5A3BFCA6}" type="pres">
      <dgm:prSet presAssocID="{45BDB10D-D8FF-1B41-95F3-E7C6E32C9832}" presName="node" presStyleLbl="revTx" presStyleIdx="1" presStyleCnt="4">
        <dgm:presLayoutVars>
          <dgm:bulletEnabled val="1"/>
        </dgm:presLayoutVars>
      </dgm:prSet>
      <dgm:spPr/>
      <dgm:t>
        <a:bodyPr/>
        <a:lstStyle/>
        <a:p>
          <a:endParaRPr lang="en-US"/>
        </a:p>
      </dgm:t>
    </dgm:pt>
    <dgm:pt modelId="{249051EC-F66A-584A-A150-95ED33348B57}" type="pres">
      <dgm:prSet presAssocID="{C1CCB627-1090-BA4B-AF8D-3189971223D0}" presName="sibTrans" presStyleLbl="node1" presStyleIdx="1" presStyleCnt="4" custLinFactNeighborX="5187"/>
      <dgm:spPr/>
      <dgm:t>
        <a:bodyPr/>
        <a:lstStyle/>
        <a:p>
          <a:endParaRPr lang="en-US"/>
        </a:p>
      </dgm:t>
    </dgm:pt>
    <dgm:pt modelId="{875E946C-9A53-EB4A-8A6E-EE28410A1FBE}" type="pres">
      <dgm:prSet presAssocID="{65947C88-E531-4940-B19C-89A94C1CFB76}" presName="dummy" presStyleCnt="0"/>
      <dgm:spPr/>
    </dgm:pt>
    <dgm:pt modelId="{03627AB9-E216-8A4B-A7F7-D323A1EC49D9}" type="pres">
      <dgm:prSet presAssocID="{65947C88-E531-4940-B19C-89A94C1CFB76}" presName="node" presStyleLbl="revTx" presStyleIdx="2" presStyleCnt="4">
        <dgm:presLayoutVars>
          <dgm:bulletEnabled val="1"/>
        </dgm:presLayoutVars>
      </dgm:prSet>
      <dgm:spPr/>
      <dgm:t>
        <a:bodyPr/>
        <a:lstStyle/>
        <a:p>
          <a:endParaRPr lang="en-US"/>
        </a:p>
      </dgm:t>
    </dgm:pt>
    <dgm:pt modelId="{E4A922D6-F7F7-4049-B5C5-E7FA4E6CFF15}" type="pres">
      <dgm:prSet presAssocID="{836346A5-5AE6-CD4A-9B88-B2333DA08C01}" presName="sibTrans" presStyleLbl="node1" presStyleIdx="2" presStyleCnt="4"/>
      <dgm:spPr/>
      <dgm:t>
        <a:bodyPr/>
        <a:lstStyle/>
        <a:p>
          <a:endParaRPr lang="en-US"/>
        </a:p>
      </dgm:t>
    </dgm:pt>
    <dgm:pt modelId="{328FF0C9-C8E9-7844-82B9-8DEF6433702C}" type="pres">
      <dgm:prSet presAssocID="{540B18D2-E4E9-8949-97E2-FCFF55243BFE}" presName="dummy" presStyleCnt="0"/>
      <dgm:spPr/>
    </dgm:pt>
    <dgm:pt modelId="{825CBC42-BFBF-574B-8254-A9554F009746}" type="pres">
      <dgm:prSet presAssocID="{540B18D2-E4E9-8949-97E2-FCFF55243BFE}" presName="node" presStyleLbl="revTx" presStyleIdx="3" presStyleCnt="4">
        <dgm:presLayoutVars>
          <dgm:bulletEnabled val="1"/>
        </dgm:presLayoutVars>
      </dgm:prSet>
      <dgm:spPr/>
      <dgm:t>
        <a:bodyPr/>
        <a:lstStyle/>
        <a:p>
          <a:endParaRPr lang="en-US"/>
        </a:p>
      </dgm:t>
    </dgm:pt>
    <dgm:pt modelId="{A2B32F0D-B48E-4041-ADAB-2883F1B22FDB}" type="pres">
      <dgm:prSet presAssocID="{A14BCAAD-E29B-3E4C-A8B1-884FB66DA62E}" presName="sibTrans" presStyleLbl="node1" presStyleIdx="3" presStyleCnt="4"/>
      <dgm:spPr/>
      <dgm:t>
        <a:bodyPr/>
        <a:lstStyle/>
        <a:p>
          <a:endParaRPr lang="en-US"/>
        </a:p>
      </dgm:t>
    </dgm:pt>
  </dgm:ptLst>
  <dgm:cxnLst>
    <dgm:cxn modelId="{EEE9F797-78D1-0B44-9F13-253BD4B30B03}" type="presOf" srcId="{F1D14543-F82D-C34D-9668-173C4903971A}" destId="{0B4E8802-BF8B-A848-A20A-B295040CFECA}" srcOrd="0" destOrd="0" presId="urn:microsoft.com/office/officeart/2005/8/layout/cycle1"/>
    <dgm:cxn modelId="{6DC8C852-DD35-F742-B88C-659C4438A2F8}" type="presOf" srcId="{836346A5-5AE6-CD4A-9B88-B2333DA08C01}" destId="{E4A922D6-F7F7-4049-B5C5-E7FA4E6CFF15}" srcOrd="0" destOrd="0" presId="urn:microsoft.com/office/officeart/2005/8/layout/cycle1"/>
    <dgm:cxn modelId="{1E2115C9-73F2-944D-967F-DC7954771444}" type="presOf" srcId="{A588B9C3-CEB4-E34C-8C52-0058A77A5967}" destId="{7B27746E-D0D9-E64F-A9ED-AB79DBD41883}" srcOrd="0" destOrd="0" presId="urn:microsoft.com/office/officeart/2005/8/layout/cycle1"/>
    <dgm:cxn modelId="{FA82BCEC-A8AA-D14F-B9CB-A759877B1E91}" srcId="{A588B9C3-CEB4-E34C-8C52-0058A77A5967}" destId="{45BDB10D-D8FF-1B41-95F3-E7C6E32C9832}" srcOrd="1" destOrd="0" parTransId="{7FC090E0-0471-CD47-A4F2-F8AF709FC9F0}" sibTransId="{C1CCB627-1090-BA4B-AF8D-3189971223D0}"/>
    <dgm:cxn modelId="{81536360-B5E0-9846-AC08-419E17DA8196}" srcId="{A588B9C3-CEB4-E34C-8C52-0058A77A5967}" destId="{65947C88-E531-4940-B19C-89A94C1CFB76}" srcOrd="2" destOrd="0" parTransId="{8EBF483E-D202-7C4D-95A3-6F31F71411D0}" sibTransId="{836346A5-5AE6-CD4A-9B88-B2333DA08C01}"/>
    <dgm:cxn modelId="{843976FA-8B86-8842-AE5D-99EA39094177}" type="presOf" srcId="{A14BCAAD-E29B-3E4C-A8B1-884FB66DA62E}" destId="{A2B32F0D-B48E-4041-ADAB-2883F1B22FDB}" srcOrd="0" destOrd="0" presId="urn:microsoft.com/office/officeart/2005/8/layout/cycle1"/>
    <dgm:cxn modelId="{CDE93600-00C8-8847-9756-79F96855EB33}" type="presOf" srcId="{540B18D2-E4E9-8949-97E2-FCFF55243BFE}" destId="{825CBC42-BFBF-574B-8254-A9554F009746}" srcOrd="0" destOrd="0" presId="urn:microsoft.com/office/officeart/2005/8/layout/cycle1"/>
    <dgm:cxn modelId="{1E5BFC10-093B-2944-9E54-349A3B3EBDAC}" type="presOf" srcId="{65947C88-E531-4940-B19C-89A94C1CFB76}" destId="{03627AB9-E216-8A4B-A7F7-D323A1EC49D9}" srcOrd="0" destOrd="0" presId="urn:microsoft.com/office/officeart/2005/8/layout/cycle1"/>
    <dgm:cxn modelId="{638870A4-C95F-9246-98D6-95F7602E20DA}" type="presOf" srcId="{C1CCB627-1090-BA4B-AF8D-3189971223D0}" destId="{249051EC-F66A-584A-A150-95ED33348B57}" srcOrd="0" destOrd="0" presId="urn:microsoft.com/office/officeart/2005/8/layout/cycle1"/>
    <dgm:cxn modelId="{FF8A10ED-740B-D549-B660-6C39F2FF1DFB}" type="presOf" srcId="{45BDB10D-D8FF-1B41-95F3-E7C6E32C9832}" destId="{7E9B646F-A801-F04D-9EDB-553A5A3BFCA6}" srcOrd="0" destOrd="0" presId="urn:microsoft.com/office/officeart/2005/8/layout/cycle1"/>
    <dgm:cxn modelId="{F6A2C82A-FB75-434A-B981-763C6E2006BC}" srcId="{A588B9C3-CEB4-E34C-8C52-0058A77A5967}" destId="{F1D14543-F82D-C34D-9668-173C4903971A}" srcOrd="0" destOrd="0" parTransId="{4D57FF92-5D3B-7140-A10D-0ACF4851BE21}" sibTransId="{11B8C323-057B-6441-99A2-317BEEBE35EF}"/>
    <dgm:cxn modelId="{C050BD73-4541-F346-97CC-4A8ABB6FA1EE}" srcId="{A588B9C3-CEB4-E34C-8C52-0058A77A5967}" destId="{540B18D2-E4E9-8949-97E2-FCFF55243BFE}" srcOrd="3" destOrd="0" parTransId="{6C946167-0D90-AB48-8A46-B0A37F3B89C3}" sibTransId="{A14BCAAD-E29B-3E4C-A8B1-884FB66DA62E}"/>
    <dgm:cxn modelId="{FB4ED291-74D6-814E-AC9F-4D24DC2F91F4}" type="presOf" srcId="{11B8C323-057B-6441-99A2-317BEEBE35EF}" destId="{B3CA27BA-A25B-9340-B4F8-A7174A728D9A}" srcOrd="0" destOrd="0" presId="urn:microsoft.com/office/officeart/2005/8/layout/cycle1"/>
    <dgm:cxn modelId="{8BD802E9-7C31-9245-96B5-2E364C03EBBC}" type="presParOf" srcId="{7B27746E-D0D9-E64F-A9ED-AB79DBD41883}" destId="{E7464EE5-05E1-2A4E-AF60-E276E5530F61}" srcOrd="0" destOrd="0" presId="urn:microsoft.com/office/officeart/2005/8/layout/cycle1"/>
    <dgm:cxn modelId="{6311E906-B81C-9C44-965D-88C29D283E75}" type="presParOf" srcId="{7B27746E-D0D9-E64F-A9ED-AB79DBD41883}" destId="{0B4E8802-BF8B-A848-A20A-B295040CFECA}" srcOrd="1" destOrd="0" presId="urn:microsoft.com/office/officeart/2005/8/layout/cycle1"/>
    <dgm:cxn modelId="{C636F34D-2CD2-004F-8988-FD780C10A081}" type="presParOf" srcId="{7B27746E-D0D9-E64F-A9ED-AB79DBD41883}" destId="{B3CA27BA-A25B-9340-B4F8-A7174A728D9A}" srcOrd="2" destOrd="0" presId="urn:microsoft.com/office/officeart/2005/8/layout/cycle1"/>
    <dgm:cxn modelId="{E8DD3E09-DBBD-B540-AF07-0CBDBF991C55}" type="presParOf" srcId="{7B27746E-D0D9-E64F-A9ED-AB79DBD41883}" destId="{1B81FA1F-3AA8-1043-8B93-D900BF74EE87}" srcOrd="3" destOrd="0" presId="urn:microsoft.com/office/officeart/2005/8/layout/cycle1"/>
    <dgm:cxn modelId="{F62F3ACD-331F-064A-A897-5421E5854BE3}" type="presParOf" srcId="{7B27746E-D0D9-E64F-A9ED-AB79DBD41883}" destId="{7E9B646F-A801-F04D-9EDB-553A5A3BFCA6}" srcOrd="4" destOrd="0" presId="urn:microsoft.com/office/officeart/2005/8/layout/cycle1"/>
    <dgm:cxn modelId="{DE0F4CD6-3E8D-A046-85CC-0880ADD69B3A}" type="presParOf" srcId="{7B27746E-D0D9-E64F-A9ED-AB79DBD41883}" destId="{249051EC-F66A-584A-A150-95ED33348B57}" srcOrd="5" destOrd="0" presId="urn:microsoft.com/office/officeart/2005/8/layout/cycle1"/>
    <dgm:cxn modelId="{B52B3AA2-896F-874D-8ED9-2018522B4098}" type="presParOf" srcId="{7B27746E-D0D9-E64F-A9ED-AB79DBD41883}" destId="{875E946C-9A53-EB4A-8A6E-EE28410A1FBE}" srcOrd="6" destOrd="0" presId="urn:microsoft.com/office/officeart/2005/8/layout/cycle1"/>
    <dgm:cxn modelId="{4BFAA699-06AB-4B41-B364-ECC56AA687A1}" type="presParOf" srcId="{7B27746E-D0D9-E64F-A9ED-AB79DBD41883}" destId="{03627AB9-E216-8A4B-A7F7-D323A1EC49D9}" srcOrd="7" destOrd="0" presId="urn:microsoft.com/office/officeart/2005/8/layout/cycle1"/>
    <dgm:cxn modelId="{B45DF271-66E1-2E4D-8ADA-DBEB74DBF24D}" type="presParOf" srcId="{7B27746E-D0D9-E64F-A9ED-AB79DBD41883}" destId="{E4A922D6-F7F7-4049-B5C5-E7FA4E6CFF15}" srcOrd="8" destOrd="0" presId="urn:microsoft.com/office/officeart/2005/8/layout/cycle1"/>
    <dgm:cxn modelId="{F79A0091-55EB-C945-9D7C-E6C011B3AC40}" type="presParOf" srcId="{7B27746E-D0D9-E64F-A9ED-AB79DBD41883}" destId="{328FF0C9-C8E9-7844-82B9-8DEF6433702C}" srcOrd="9" destOrd="0" presId="urn:microsoft.com/office/officeart/2005/8/layout/cycle1"/>
    <dgm:cxn modelId="{D05B3671-0B5B-DA47-98CC-A71D23D1A591}" type="presParOf" srcId="{7B27746E-D0D9-E64F-A9ED-AB79DBD41883}" destId="{825CBC42-BFBF-574B-8254-A9554F009746}" srcOrd="10" destOrd="0" presId="urn:microsoft.com/office/officeart/2005/8/layout/cycle1"/>
    <dgm:cxn modelId="{1119549C-497B-C543-AC54-4F8B7CEBF362}" type="presParOf" srcId="{7B27746E-D0D9-E64F-A9ED-AB79DBD41883}" destId="{A2B32F0D-B48E-4041-ADAB-2883F1B22FDB}" srcOrd="11" destOrd="0" presId="urn:microsoft.com/office/officeart/2005/8/layout/cycle1"/>
  </dgm:cxnLst>
  <dgm:bg/>
  <dgm:whole/>
  <dgm:extLst>
    <a:ext uri="http://schemas.microsoft.com/office/drawing/2008/diagram">
      <dsp:dataModelExt xmlns:dsp="http://schemas.microsoft.com/office/drawing/2008/diagram" xmlns=""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8B9C3-CEB4-E34C-8C52-0058A77A5967}"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F1D14543-F82D-C34D-9668-173C4903971A}">
      <dgm:prSet phldrT="[Text]"/>
      <dgm:spPr/>
      <dgm:t>
        <a:bodyPr/>
        <a:lstStyle/>
        <a:p>
          <a:r>
            <a:rPr lang="en-US" dirty="0" smtClean="0"/>
            <a:t>D</a:t>
          </a:r>
          <a:endParaRPr lang="en-US" dirty="0"/>
        </a:p>
      </dgm:t>
    </dgm:pt>
    <dgm:pt modelId="{4D57FF92-5D3B-7140-A10D-0ACF4851BE21}" type="parTrans" cxnId="{F6A2C82A-FB75-434A-B981-763C6E2006BC}">
      <dgm:prSet/>
      <dgm:spPr/>
      <dgm:t>
        <a:bodyPr/>
        <a:lstStyle/>
        <a:p>
          <a:endParaRPr lang="en-US"/>
        </a:p>
      </dgm:t>
    </dgm:pt>
    <dgm:pt modelId="{11B8C323-057B-6441-99A2-317BEEBE35EF}" type="sibTrans" cxnId="{F6A2C82A-FB75-434A-B981-763C6E2006BC}">
      <dgm:prSet/>
      <dgm:spPr>
        <a:solidFill>
          <a:schemeClr val="accent1"/>
        </a:solidFill>
        <a:effectLst/>
      </dgm:spPr>
      <dgm:t>
        <a:bodyPr/>
        <a:lstStyle/>
        <a:p>
          <a:endParaRPr lang="en-US"/>
        </a:p>
      </dgm:t>
    </dgm:pt>
    <dgm:pt modelId="{45BDB10D-D8FF-1B41-95F3-E7C6E32C9832}">
      <dgm:prSet phldrT="[Text]"/>
      <dgm:spPr/>
      <dgm:t>
        <a:bodyPr/>
        <a:lstStyle/>
        <a:p>
          <a:r>
            <a:rPr lang="en-US" dirty="0" smtClean="0"/>
            <a:t>C</a:t>
          </a:r>
          <a:endParaRPr lang="en-US" dirty="0"/>
        </a:p>
      </dgm:t>
    </dgm:pt>
    <dgm:pt modelId="{7FC090E0-0471-CD47-A4F2-F8AF709FC9F0}" type="parTrans" cxnId="{FA82BCEC-A8AA-D14F-B9CB-A759877B1E91}">
      <dgm:prSet/>
      <dgm:spPr/>
      <dgm:t>
        <a:bodyPr/>
        <a:lstStyle/>
        <a:p>
          <a:endParaRPr lang="en-US"/>
        </a:p>
      </dgm:t>
    </dgm:pt>
    <dgm:pt modelId="{C1CCB627-1090-BA4B-AF8D-3189971223D0}" type="sibTrans" cxnId="{FA82BCEC-A8AA-D14F-B9CB-A759877B1E91}">
      <dgm:prSet/>
      <dgm:spPr>
        <a:solidFill>
          <a:schemeClr val="accent1"/>
        </a:solidFill>
        <a:effectLst/>
      </dgm:spPr>
      <dgm:t>
        <a:bodyPr/>
        <a:lstStyle/>
        <a:p>
          <a:endParaRPr lang="en-US"/>
        </a:p>
      </dgm:t>
    </dgm:pt>
    <dgm:pt modelId="{65947C88-E531-4940-B19C-89A94C1CFB76}">
      <dgm:prSet phldrT="[Text]"/>
      <dgm:spPr/>
      <dgm:t>
        <a:bodyPr/>
        <a:lstStyle/>
        <a:p>
          <a:r>
            <a:rPr lang="en-US" dirty="0" smtClean="0"/>
            <a:t>A</a:t>
          </a:r>
          <a:endParaRPr lang="en-US" dirty="0"/>
        </a:p>
      </dgm:t>
    </dgm:pt>
    <dgm:pt modelId="{8EBF483E-D202-7C4D-95A3-6F31F71411D0}" type="parTrans" cxnId="{81536360-B5E0-9846-AC08-419E17DA8196}">
      <dgm:prSet/>
      <dgm:spPr/>
      <dgm:t>
        <a:bodyPr/>
        <a:lstStyle/>
        <a:p>
          <a:endParaRPr lang="en-US"/>
        </a:p>
      </dgm:t>
    </dgm:pt>
    <dgm:pt modelId="{836346A5-5AE6-CD4A-9B88-B2333DA08C01}" type="sibTrans" cxnId="{81536360-B5E0-9846-AC08-419E17DA8196}">
      <dgm:prSet/>
      <dgm:spPr>
        <a:solidFill>
          <a:schemeClr val="accent1"/>
        </a:solidFill>
        <a:effectLst/>
      </dgm:spPr>
      <dgm:t>
        <a:bodyPr/>
        <a:lstStyle/>
        <a:p>
          <a:endParaRPr lang="en-US"/>
        </a:p>
      </dgm:t>
    </dgm:pt>
    <dgm:pt modelId="{540B18D2-E4E9-8949-97E2-FCFF55243BFE}">
      <dgm:prSet phldrT="[Text]"/>
      <dgm:spPr/>
      <dgm:t>
        <a:bodyPr/>
        <a:lstStyle/>
        <a:p>
          <a:r>
            <a:rPr lang="en-US" dirty="0" smtClean="0"/>
            <a:t>P</a:t>
          </a:r>
          <a:endParaRPr lang="en-US" dirty="0"/>
        </a:p>
      </dgm:t>
    </dgm:pt>
    <dgm:pt modelId="{6C946167-0D90-AB48-8A46-B0A37F3B89C3}" type="parTrans" cxnId="{C050BD73-4541-F346-97CC-4A8ABB6FA1EE}">
      <dgm:prSet/>
      <dgm:spPr/>
      <dgm:t>
        <a:bodyPr/>
        <a:lstStyle/>
        <a:p>
          <a:endParaRPr lang="en-US"/>
        </a:p>
      </dgm:t>
    </dgm:pt>
    <dgm:pt modelId="{A14BCAAD-E29B-3E4C-A8B1-884FB66DA62E}" type="sibTrans" cxnId="{C050BD73-4541-F346-97CC-4A8ABB6FA1EE}">
      <dgm:prSet/>
      <dgm:spPr>
        <a:solidFill>
          <a:schemeClr val="accent1"/>
        </a:solidFill>
        <a:effectLst/>
      </dgm:spPr>
      <dgm:t>
        <a:bodyPr/>
        <a:lstStyle/>
        <a:p>
          <a:endParaRPr lang="en-US"/>
        </a:p>
      </dgm:t>
    </dgm:pt>
    <dgm:pt modelId="{7B27746E-D0D9-E64F-A9ED-AB79DBD41883}" type="pres">
      <dgm:prSet presAssocID="{A588B9C3-CEB4-E34C-8C52-0058A77A5967}" presName="cycle" presStyleCnt="0">
        <dgm:presLayoutVars>
          <dgm:dir/>
          <dgm:resizeHandles val="exact"/>
        </dgm:presLayoutVars>
      </dgm:prSet>
      <dgm:spPr/>
      <dgm:t>
        <a:bodyPr/>
        <a:lstStyle/>
        <a:p>
          <a:endParaRPr lang="en-US"/>
        </a:p>
      </dgm:t>
    </dgm:pt>
    <dgm:pt modelId="{E7464EE5-05E1-2A4E-AF60-E276E5530F61}" type="pres">
      <dgm:prSet presAssocID="{F1D14543-F82D-C34D-9668-173C4903971A}" presName="dummy" presStyleCnt="0"/>
      <dgm:spPr/>
    </dgm:pt>
    <dgm:pt modelId="{0B4E8802-BF8B-A848-A20A-B295040CFECA}" type="pres">
      <dgm:prSet presAssocID="{F1D14543-F82D-C34D-9668-173C4903971A}" presName="node" presStyleLbl="revTx" presStyleIdx="0" presStyleCnt="4">
        <dgm:presLayoutVars>
          <dgm:bulletEnabled val="1"/>
        </dgm:presLayoutVars>
      </dgm:prSet>
      <dgm:spPr/>
      <dgm:t>
        <a:bodyPr/>
        <a:lstStyle/>
        <a:p>
          <a:endParaRPr lang="en-US"/>
        </a:p>
      </dgm:t>
    </dgm:pt>
    <dgm:pt modelId="{B3CA27BA-A25B-9340-B4F8-A7174A728D9A}" type="pres">
      <dgm:prSet presAssocID="{11B8C323-057B-6441-99A2-317BEEBE35EF}" presName="sibTrans" presStyleLbl="node1" presStyleIdx="0" presStyleCnt="4"/>
      <dgm:spPr/>
      <dgm:t>
        <a:bodyPr/>
        <a:lstStyle/>
        <a:p>
          <a:endParaRPr lang="en-US"/>
        </a:p>
      </dgm:t>
    </dgm:pt>
    <dgm:pt modelId="{1B81FA1F-3AA8-1043-8B93-D900BF74EE87}" type="pres">
      <dgm:prSet presAssocID="{45BDB10D-D8FF-1B41-95F3-E7C6E32C9832}" presName="dummy" presStyleCnt="0"/>
      <dgm:spPr/>
    </dgm:pt>
    <dgm:pt modelId="{7E9B646F-A801-F04D-9EDB-553A5A3BFCA6}" type="pres">
      <dgm:prSet presAssocID="{45BDB10D-D8FF-1B41-95F3-E7C6E32C9832}" presName="node" presStyleLbl="revTx" presStyleIdx="1" presStyleCnt="4">
        <dgm:presLayoutVars>
          <dgm:bulletEnabled val="1"/>
        </dgm:presLayoutVars>
      </dgm:prSet>
      <dgm:spPr/>
      <dgm:t>
        <a:bodyPr/>
        <a:lstStyle/>
        <a:p>
          <a:endParaRPr lang="en-US"/>
        </a:p>
      </dgm:t>
    </dgm:pt>
    <dgm:pt modelId="{249051EC-F66A-584A-A150-95ED33348B57}" type="pres">
      <dgm:prSet presAssocID="{C1CCB627-1090-BA4B-AF8D-3189971223D0}" presName="sibTrans" presStyleLbl="node1" presStyleIdx="1" presStyleCnt="4" custLinFactNeighborX="5187"/>
      <dgm:spPr/>
      <dgm:t>
        <a:bodyPr/>
        <a:lstStyle/>
        <a:p>
          <a:endParaRPr lang="en-US"/>
        </a:p>
      </dgm:t>
    </dgm:pt>
    <dgm:pt modelId="{875E946C-9A53-EB4A-8A6E-EE28410A1FBE}" type="pres">
      <dgm:prSet presAssocID="{65947C88-E531-4940-B19C-89A94C1CFB76}" presName="dummy" presStyleCnt="0"/>
      <dgm:spPr/>
    </dgm:pt>
    <dgm:pt modelId="{03627AB9-E216-8A4B-A7F7-D323A1EC49D9}" type="pres">
      <dgm:prSet presAssocID="{65947C88-E531-4940-B19C-89A94C1CFB76}" presName="node" presStyleLbl="revTx" presStyleIdx="2" presStyleCnt="4">
        <dgm:presLayoutVars>
          <dgm:bulletEnabled val="1"/>
        </dgm:presLayoutVars>
      </dgm:prSet>
      <dgm:spPr/>
      <dgm:t>
        <a:bodyPr/>
        <a:lstStyle/>
        <a:p>
          <a:endParaRPr lang="en-US"/>
        </a:p>
      </dgm:t>
    </dgm:pt>
    <dgm:pt modelId="{E4A922D6-F7F7-4049-B5C5-E7FA4E6CFF15}" type="pres">
      <dgm:prSet presAssocID="{836346A5-5AE6-CD4A-9B88-B2333DA08C01}" presName="sibTrans" presStyleLbl="node1" presStyleIdx="2" presStyleCnt="4"/>
      <dgm:spPr/>
      <dgm:t>
        <a:bodyPr/>
        <a:lstStyle/>
        <a:p>
          <a:endParaRPr lang="en-US"/>
        </a:p>
      </dgm:t>
    </dgm:pt>
    <dgm:pt modelId="{328FF0C9-C8E9-7844-82B9-8DEF6433702C}" type="pres">
      <dgm:prSet presAssocID="{540B18D2-E4E9-8949-97E2-FCFF55243BFE}" presName="dummy" presStyleCnt="0"/>
      <dgm:spPr/>
    </dgm:pt>
    <dgm:pt modelId="{825CBC42-BFBF-574B-8254-A9554F009746}" type="pres">
      <dgm:prSet presAssocID="{540B18D2-E4E9-8949-97E2-FCFF55243BFE}" presName="node" presStyleLbl="revTx" presStyleIdx="3" presStyleCnt="4">
        <dgm:presLayoutVars>
          <dgm:bulletEnabled val="1"/>
        </dgm:presLayoutVars>
      </dgm:prSet>
      <dgm:spPr/>
      <dgm:t>
        <a:bodyPr/>
        <a:lstStyle/>
        <a:p>
          <a:endParaRPr lang="en-US"/>
        </a:p>
      </dgm:t>
    </dgm:pt>
    <dgm:pt modelId="{A2B32F0D-B48E-4041-ADAB-2883F1B22FDB}" type="pres">
      <dgm:prSet presAssocID="{A14BCAAD-E29B-3E4C-A8B1-884FB66DA62E}" presName="sibTrans" presStyleLbl="node1" presStyleIdx="3" presStyleCnt="4"/>
      <dgm:spPr/>
      <dgm:t>
        <a:bodyPr/>
        <a:lstStyle/>
        <a:p>
          <a:endParaRPr lang="en-US"/>
        </a:p>
      </dgm:t>
    </dgm:pt>
  </dgm:ptLst>
  <dgm:cxnLst>
    <dgm:cxn modelId="{8CEC7866-369D-0248-8FC9-C5D575BAD019}" type="presOf" srcId="{A14BCAAD-E29B-3E4C-A8B1-884FB66DA62E}" destId="{A2B32F0D-B48E-4041-ADAB-2883F1B22FDB}" srcOrd="0" destOrd="0" presId="urn:microsoft.com/office/officeart/2005/8/layout/cycle1"/>
    <dgm:cxn modelId="{C6F6B11C-749F-3E46-8986-772640BB2882}" type="presOf" srcId="{11B8C323-057B-6441-99A2-317BEEBE35EF}" destId="{B3CA27BA-A25B-9340-B4F8-A7174A728D9A}" srcOrd="0" destOrd="0" presId="urn:microsoft.com/office/officeart/2005/8/layout/cycle1"/>
    <dgm:cxn modelId="{8974287A-5C7E-674B-A621-6E971B324B81}" type="presOf" srcId="{A588B9C3-CEB4-E34C-8C52-0058A77A5967}" destId="{7B27746E-D0D9-E64F-A9ED-AB79DBD41883}" srcOrd="0" destOrd="0" presId="urn:microsoft.com/office/officeart/2005/8/layout/cycle1"/>
    <dgm:cxn modelId="{FA82BCEC-A8AA-D14F-B9CB-A759877B1E91}" srcId="{A588B9C3-CEB4-E34C-8C52-0058A77A5967}" destId="{45BDB10D-D8FF-1B41-95F3-E7C6E32C9832}" srcOrd="1" destOrd="0" parTransId="{7FC090E0-0471-CD47-A4F2-F8AF709FC9F0}" sibTransId="{C1CCB627-1090-BA4B-AF8D-3189971223D0}"/>
    <dgm:cxn modelId="{11CCC009-3B4E-E745-8B48-F07756A51E98}" type="presOf" srcId="{45BDB10D-D8FF-1B41-95F3-E7C6E32C9832}" destId="{7E9B646F-A801-F04D-9EDB-553A5A3BFCA6}" srcOrd="0" destOrd="0" presId="urn:microsoft.com/office/officeart/2005/8/layout/cycle1"/>
    <dgm:cxn modelId="{81536360-B5E0-9846-AC08-419E17DA8196}" srcId="{A588B9C3-CEB4-E34C-8C52-0058A77A5967}" destId="{65947C88-E531-4940-B19C-89A94C1CFB76}" srcOrd="2" destOrd="0" parTransId="{8EBF483E-D202-7C4D-95A3-6F31F71411D0}" sibTransId="{836346A5-5AE6-CD4A-9B88-B2333DA08C01}"/>
    <dgm:cxn modelId="{31373D08-3EA6-5F49-9D27-C0C8F57EC599}" type="presOf" srcId="{C1CCB627-1090-BA4B-AF8D-3189971223D0}" destId="{249051EC-F66A-584A-A150-95ED33348B57}" srcOrd="0" destOrd="0" presId="urn:microsoft.com/office/officeart/2005/8/layout/cycle1"/>
    <dgm:cxn modelId="{9C2B1732-4A05-A849-B15C-B097E161B329}" type="presOf" srcId="{65947C88-E531-4940-B19C-89A94C1CFB76}" destId="{03627AB9-E216-8A4B-A7F7-D323A1EC49D9}" srcOrd="0" destOrd="0" presId="urn:microsoft.com/office/officeart/2005/8/layout/cycle1"/>
    <dgm:cxn modelId="{9887C45A-9ED0-834D-BE2C-8E4A808CCE3B}" type="presOf" srcId="{836346A5-5AE6-CD4A-9B88-B2333DA08C01}" destId="{E4A922D6-F7F7-4049-B5C5-E7FA4E6CFF15}" srcOrd="0" destOrd="0" presId="urn:microsoft.com/office/officeart/2005/8/layout/cycle1"/>
    <dgm:cxn modelId="{F6A2C82A-FB75-434A-B981-763C6E2006BC}" srcId="{A588B9C3-CEB4-E34C-8C52-0058A77A5967}" destId="{F1D14543-F82D-C34D-9668-173C4903971A}" srcOrd="0" destOrd="0" parTransId="{4D57FF92-5D3B-7140-A10D-0ACF4851BE21}" sibTransId="{11B8C323-057B-6441-99A2-317BEEBE35EF}"/>
    <dgm:cxn modelId="{8E9D9AF8-41AD-0643-A001-20C59781F51C}" type="presOf" srcId="{F1D14543-F82D-C34D-9668-173C4903971A}" destId="{0B4E8802-BF8B-A848-A20A-B295040CFECA}" srcOrd="0" destOrd="0" presId="urn:microsoft.com/office/officeart/2005/8/layout/cycle1"/>
    <dgm:cxn modelId="{7E94901C-6FE2-CA42-949D-BC72B8ED2FC9}" type="presOf" srcId="{540B18D2-E4E9-8949-97E2-FCFF55243BFE}" destId="{825CBC42-BFBF-574B-8254-A9554F009746}" srcOrd="0" destOrd="0" presId="urn:microsoft.com/office/officeart/2005/8/layout/cycle1"/>
    <dgm:cxn modelId="{C050BD73-4541-F346-97CC-4A8ABB6FA1EE}" srcId="{A588B9C3-CEB4-E34C-8C52-0058A77A5967}" destId="{540B18D2-E4E9-8949-97E2-FCFF55243BFE}" srcOrd="3" destOrd="0" parTransId="{6C946167-0D90-AB48-8A46-B0A37F3B89C3}" sibTransId="{A14BCAAD-E29B-3E4C-A8B1-884FB66DA62E}"/>
    <dgm:cxn modelId="{300FE171-4A51-2941-8CDB-CC24E9CD6747}" type="presParOf" srcId="{7B27746E-D0D9-E64F-A9ED-AB79DBD41883}" destId="{E7464EE5-05E1-2A4E-AF60-E276E5530F61}" srcOrd="0" destOrd="0" presId="urn:microsoft.com/office/officeart/2005/8/layout/cycle1"/>
    <dgm:cxn modelId="{B77FF98E-D21B-A347-81C9-394472E6EE6E}" type="presParOf" srcId="{7B27746E-D0D9-E64F-A9ED-AB79DBD41883}" destId="{0B4E8802-BF8B-A848-A20A-B295040CFECA}" srcOrd="1" destOrd="0" presId="urn:microsoft.com/office/officeart/2005/8/layout/cycle1"/>
    <dgm:cxn modelId="{857C645F-28D9-3944-BFD6-B91473216FD1}" type="presParOf" srcId="{7B27746E-D0D9-E64F-A9ED-AB79DBD41883}" destId="{B3CA27BA-A25B-9340-B4F8-A7174A728D9A}" srcOrd="2" destOrd="0" presId="urn:microsoft.com/office/officeart/2005/8/layout/cycle1"/>
    <dgm:cxn modelId="{2FABA070-9C5D-8743-9A19-B25F2043175E}" type="presParOf" srcId="{7B27746E-D0D9-E64F-A9ED-AB79DBD41883}" destId="{1B81FA1F-3AA8-1043-8B93-D900BF74EE87}" srcOrd="3" destOrd="0" presId="urn:microsoft.com/office/officeart/2005/8/layout/cycle1"/>
    <dgm:cxn modelId="{980D97B8-362A-C64A-A59F-732BF7A8D337}" type="presParOf" srcId="{7B27746E-D0D9-E64F-A9ED-AB79DBD41883}" destId="{7E9B646F-A801-F04D-9EDB-553A5A3BFCA6}" srcOrd="4" destOrd="0" presId="urn:microsoft.com/office/officeart/2005/8/layout/cycle1"/>
    <dgm:cxn modelId="{E60F4411-D330-DA45-8B02-F840BD87C693}" type="presParOf" srcId="{7B27746E-D0D9-E64F-A9ED-AB79DBD41883}" destId="{249051EC-F66A-584A-A150-95ED33348B57}" srcOrd="5" destOrd="0" presId="urn:microsoft.com/office/officeart/2005/8/layout/cycle1"/>
    <dgm:cxn modelId="{060BA751-2A4B-E546-BB02-EDE3C6A9CE9F}" type="presParOf" srcId="{7B27746E-D0D9-E64F-A9ED-AB79DBD41883}" destId="{875E946C-9A53-EB4A-8A6E-EE28410A1FBE}" srcOrd="6" destOrd="0" presId="urn:microsoft.com/office/officeart/2005/8/layout/cycle1"/>
    <dgm:cxn modelId="{2E99C2BA-15B1-BE41-BFB4-6C32C5B24782}" type="presParOf" srcId="{7B27746E-D0D9-E64F-A9ED-AB79DBD41883}" destId="{03627AB9-E216-8A4B-A7F7-D323A1EC49D9}" srcOrd="7" destOrd="0" presId="urn:microsoft.com/office/officeart/2005/8/layout/cycle1"/>
    <dgm:cxn modelId="{0EBB84DB-6F22-7948-9FF7-6BEA6BB3D919}" type="presParOf" srcId="{7B27746E-D0D9-E64F-A9ED-AB79DBD41883}" destId="{E4A922D6-F7F7-4049-B5C5-E7FA4E6CFF15}" srcOrd="8" destOrd="0" presId="urn:microsoft.com/office/officeart/2005/8/layout/cycle1"/>
    <dgm:cxn modelId="{5D2E6D45-18D7-9E4E-912B-49AFEBB6D1FA}" type="presParOf" srcId="{7B27746E-D0D9-E64F-A9ED-AB79DBD41883}" destId="{328FF0C9-C8E9-7844-82B9-8DEF6433702C}" srcOrd="9" destOrd="0" presId="urn:microsoft.com/office/officeart/2005/8/layout/cycle1"/>
    <dgm:cxn modelId="{7F9FC9A6-E28E-D84D-A824-212544FCCB16}" type="presParOf" srcId="{7B27746E-D0D9-E64F-A9ED-AB79DBD41883}" destId="{825CBC42-BFBF-574B-8254-A9554F009746}" srcOrd="10" destOrd="0" presId="urn:microsoft.com/office/officeart/2005/8/layout/cycle1"/>
    <dgm:cxn modelId="{C2CD80D6-9136-A844-AE8F-88A8690C5A25}" type="presParOf" srcId="{7B27746E-D0D9-E64F-A9ED-AB79DBD41883}" destId="{A2B32F0D-B48E-4041-ADAB-2883F1B22FDB}" srcOrd="11" destOrd="0" presId="urn:microsoft.com/office/officeart/2005/8/layout/cycle1"/>
  </dgm:cxnLst>
  <dgm:bg/>
  <dgm:whole/>
  <dgm:extLst>
    <a:ext uri="http://schemas.microsoft.com/office/drawing/2008/diagram">
      <dsp:dataModelExt xmlns:dsp="http://schemas.microsoft.com/office/drawing/2008/diagram" xmlns="" relId="rId2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88B9C3-CEB4-E34C-8C52-0058A77A5967}"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F1D14543-F82D-C34D-9668-173C4903971A}">
      <dgm:prSet phldrT="[Text]"/>
      <dgm:spPr/>
      <dgm:t>
        <a:bodyPr/>
        <a:lstStyle/>
        <a:p>
          <a:r>
            <a:rPr lang="en-US" dirty="0" smtClean="0"/>
            <a:t>D</a:t>
          </a:r>
          <a:endParaRPr lang="en-US" dirty="0"/>
        </a:p>
      </dgm:t>
    </dgm:pt>
    <dgm:pt modelId="{4D57FF92-5D3B-7140-A10D-0ACF4851BE21}" type="parTrans" cxnId="{F6A2C82A-FB75-434A-B981-763C6E2006BC}">
      <dgm:prSet/>
      <dgm:spPr/>
      <dgm:t>
        <a:bodyPr/>
        <a:lstStyle/>
        <a:p>
          <a:endParaRPr lang="en-US"/>
        </a:p>
      </dgm:t>
    </dgm:pt>
    <dgm:pt modelId="{11B8C323-057B-6441-99A2-317BEEBE35EF}" type="sibTrans" cxnId="{F6A2C82A-FB75-434A-B981-763C6E2006BC}">
      <dgm:prSet/>
      <dgm:spPr>
        <a:solidFill>
          <a:schemeClr val="accent1"/>
        </a:solidFill>
        <a:effectLst/>
      </dgm:spPr>
      <dgm:t>
        <a:bodyPr/>
        <a:lstStyle/>
        <a:p>
          <a:endParaRPr lang="en-US"/>
        </a:p>
      </dgm:t>
    </dgm:pt>
    <dgm:pt modelId="{45BDB10D-D8FF-1B41-95F3-E7C6E32C9832}">
      <dgm:prSet phldrT="[Text]"/>
      <dgm:spPr/>
      <dgm:t>
        <a:bodyPr/>
        <a:lstStyle/>
        <a:p>
          <a:r>
            <a:rPr lang="en-US" dirty="0" smtClean="0"/>
            <a:t>C</a:t>
          </a:r>
          <a:endParaRPr lang="en-US" dirty="0"/>
        </a:p>
      </dgm:t>
    </dgm:pt>
    <dgm:pt modelId="{7FC090E0-0471-CD47-A4F2-F8AF709FC9F0}" type="parTrans" cxnId="{FA82BCEC-A8AA-D14F-B9CB-A759877B1E91}">
      <dgm:prSet/>
      <dgm:spPr/>
      <dgm:t>
        <a:bodyPr/>
        <a:lstStyle/>
        <a:p>
          <a:endParaRPr lang="en-US"/>
        </a:p>
      </dgm:t>
    </dgm:pt>
    <dgm:pt modelId="{C1CCB627-1090-BA4B-AF8D-3189971223D0}" type="sibTrans" cxnId="{FA82BCEC-A8AA-D14F-B9CB-A759877B1E91}">
      <dgm:prSet/>
      <dgm:spPr>
        <a:solidFill>
          <a:schemeClr val="accent1"/>
        </a:solidFill>
        <a:effectLst/>
      </dgm:spPr>
      <dgm:t>
        <a:bodyPr/>
        <a:lstStyle/>
        <a:p>
          <a:endParaRPr lang="en-US"/>
        </a:p>
      </dgm:t>
    </dgm:pt>
    <dgm:pt modelId="{65947C88-E531-4940-B19C-89A94C1CFB76}">
      <dgm:prSet phldrT="[Text]"/>
      <dgm:spPr/>
      <dgm:t>
        <a:bodyPr/>
        <a:lstStyle/>
        <a:p>
          <a:r>
            <a:rPr lang="en-US" dirty="0" smtClean="0"/>
            <a:t>A</a:t>
          </a:r>
          <a:endParaRPr lang="en-US" dirty="0"/>
        </a:p>
      </dgm:t>
    </dgm:pt>
    <dgm:pt modelId="{8EBF483E-D202-7C4D-95A3-6F31F71411D0}" type="parTrans" cxnId="{81536360-B5E0-9846-AC08-419E17DA8196}">
      <dgm:prSet/>
      <dgm:spPr/>
      <dgm:t>
        <a:bodyPr/>
        <a:lstStyle/>
        <a:p>
          <a:endParaRPr lang="en-US"/>
        </a:p>
      </dgm:t>
    </dgm:pt>
    <dgm:pt modelId="{836346A5-5AE6-CD4A-9B88-B2333DA08C01}" type="sibTrans" cxnId="{81536360-B5E0-9846-AC08-419E17DA8196}">
      <dgm:prSet/>
      <dgm:spPr>
        <a:solidFill>
          <a:schemeClr val="accent1"/>
        </a:solidFill>
        <a:effectLst/>
      </dgm:spPr>
      <dgm:t>
        <a:bodyPr/>
        <a:lstStyle/>
        <a:p>
          <a:endParaRPr lang="en-US"/>
        </a:p>
      </dgm:t>
    </dgm:pt>
    <dgm:pt modelId="{540B18D2-E4E9-8949-97E2-FCFF55243BFE}">
      <dgm:prSet phldrT="[Text]"/>
      <dgm:spPr/>
      <dgm:t>
        <a:bodyPr/>
        <a:lstStyle/>
        <a:p>
          <a:r>
            <a:rPr lang="en-US" dirty="0" smtClean="0"/>
            <a:t>P</a:t>
          </a:r>
          <a:endParaRPr lang="en-US" dirty="0"/>
        </a:p>
      </dgm:t>
    </dgm:pt>
    <dgm:pt modelId="{6C946167-0D90-AB48-8A46-B0A37F3B89C3}" type="parTrans" cxnId="{C050BD73-4541-F346-97CC-4A8ABB6FA1EE}">
      <dgm:prSet/>
      <dgm:spPr/>
      <dgm:t>
        <a:bodyPr/>
        <a:lstStyle/>
        <a:p>
          <a:endParaRPr lang="en-US"/>
        </a:p>
      </dgm:t>
    </dgm:pt>
    <dgm:pt modelId="{A14BCAAD-E29B-3E4C-A8B1-884FB66DA62E}" type="sibTrans" cxnId="{C050BD73-4541-F346-97CC-4A8ABB6FA1EE}">
      <dgm:prSet/>
      <dgm:spPr>
        <a:solidFill>
          <a:schemeClr val="accent1"/>
        </a:solidFill>
        <a:effectLst/>
      </dgm:spPr>
      <dgm:t>
        <a:bodyPr/>
        <a:lstStyle/>
        <a:p>
          <a:endParaRPr lang="en-US"/>
        </a:p>
      </dgm:t>
    </dgm:pt>
    <dgm:pt modelId="{7B27746E-D0D9-E64F-A9ED-AB79DBD41883}" type="pres">
      <dgm:prSet presAssocID="{A588B9C3-CEB4-E34C-8C52-0058A77A5967}" presName="cycle" presStyleCnt="0">
        <dgm:presLayoutVars>
          <dgm:dir/>
          <dgm:resizeHandles val="exact"/>
        </dgm:presLayoutVars>
      </dgm:prSet>
      <dgm:spPr/>
      <dgm:t>
        <a:bodyPr/>
        <a:lstStyle/>
        <a:p>
          <a:endParaRPr lang="en-US"/>
        </a:p>
      </dgm:t>
    </dgm:pt>
    <dgm:pt modelId="{E7464EE5-05E1-2A4E-AF60-E276E5530F61}" type="pres">
      <dgm:prSet presAssocID="{F1D14543-F82D-C34D-9668-173C4903971A}" presName="dummy" presStyleCnt="0"/>
      <dgm:spPr/>
    </dgm:pt>
    <dgm:pt modelId="{0B4E8802-BF8B-A848-A20A-B295040CFECA}" type="pres">
      <dgm:prSet presAssocID="{F1D14543-F82D-C34D-9668-173C4903971A}" presName="node" presStyleLbl="revTx" presStyleIdx="0" presStyleCnt="4">
        <dgm:presLayoutVars>
          <dgm:bulletEnabled val="1"/>
        </dgm:presLayoutVars>
      </dgm:prSet>
      <dgm:spPr/>
      <dgm:t>
        <a:bodyPr/>
        <a:lstStyle/>
        <a:p>
          <a:endParaRPr lang="en-US"/>
        </a:p>
      </dgm:t>
    </dgm:pt>
    <dgm:pt modelId="{B3CA27BA-A25B-9340-B4F8-A7174A728D9A}" type="pres">
      <dgm:prSet presAssocID="{11B8C323-057B-6441-99A2-317BEEBE35EF}" presName="sibTrans" presStyleLbl="node1" presStyleIdx="0" presStyleCnt="4"/>
      <dgm:spPr/>
      <dgm:t>
        <a:bodyPr/>
        <a:lstStyle/>
        <a:p>
          <a:endParaRPr lang="en-US"/>
        </a:p>
      </dgm:t>
    </dgm:pt>
    <dgm:pt modelId="{1B81FA1F-3AA8-1043-8B93-D900BF74EE87}" type="pres">
      <dgm:prSet presAssocID="{45BDB10D-D8FF-1B41-95F3-E7C6E32C9832}" presName="dummy" presStyleCnt="0"/>
      <dgm:spPr/>
    </dgm:pt>
    <dgm:pt modelId="{7E9B646F-A801-F04D-9EDB-553A5A3BFCA6}" type="pres">
      <dgm:prSet presAssocID="{45BDB10D-D8FF-1B41-95F3-E7C6E32C9832}" presName="node" presStyleLbl="revTx" presStyleIdx="1" presStyleCnt="4">
        <dgm:presLayoutVars>
          <dgm:bulletEnabled val="1"/>
        </dgm:presLayoutVars>
      </dgm:prSet>
      <dgm:spPr/>
      <dgm:t>
        <a:bodyPr/>
        <a:lstStyle/>
        <a:p>
          <a:endParaRPr lang="en-US"/>
        </a:p>
      </dgm:t>
    </dgm:pt>
    <dgm:pt modelId="{249051EC-F66A-584A-A150-95ED33348B57}" type="pres">
      <dgm:prSet presAssocID="{C1CCB627-1090-BA4B-AF8D-3189971223D0}" presName="sibTrans" presStyleLbl="node1" presStyleIdx="1" presStyleCnt="4" custLinFactNeighborX="5187"/>
      <dgm:spPr/>
      <dgm:t>
        <a:bodyPr/>
        <a:lstStyle/>
        <a:p>
          <a:endParaRPr lang="en-US"/>
        </a:p>
      </dgm:t>
    </dgm:pt>
    <dgm:pt modelId="{875E946C-9A53-EB4A-8A6E-EE28410A1FBE}" type="pres">
      <dgm:prSet presAssocID="{65947C88-E531-4940-B19C-89A94C1CFB76}" presName="dummy" presStyleCnt="0"/>
      <dgm:spPr/>
    </dgm:pt>
    <dgm:pt modelId="{03627AB9-E216-8A4B-A7F7-D323A1EC49D9}" type="pres">
      <dgm:prSet presAssocID="{65947C88-E531-4940-B19C-89A94C1CFB76}" presName="node" presStyleLbl="revTx" presStyleIdx="2" presStyleCnt="4">
        <dgm:presLayoutVars>
          <dgm:bulletEnabled val="1"/>
        </dgm:presLayoutVars>
      </dgm:prSet>
      <dgm:spPr/>
      <dgm:t>
        <a:bodyPr/>
        <a:lstStyle/>
        <a:p>
          <a:endParaRPr lang="en-US"/>
        </a:p>
      </dgm:t>
    </dgm:pt>
    <dgm:pt modelId="{E4A922D6-F7F7-4049-B5C5-E7FA4E6CFF15}" type="pres">
      <dgm:prSet presAssocID="{836346A5-5AE6-CD4A-9B88-B2333DA08C01}" presName="sibTrans" presStyleLbl="node1" presStyleIdx="2" presStyleCnt="4"/>
      <dgm:spPr/>
      <dgm:t>
        <a:bodyPr/>
        <a:lstStyle/>
        <a:p>
          <a:endParaRPr lang="en-US"/>
        </a:p>
      </dgm:t>
    </dgm:pt>
    <dgm:pt modelId="{328FF0C9-C8E9-7844-82B9-8DEF6433702C}" type="pres">
      <dgm:prSet presAssocID="{540B18D2-E4E9-8949-97E2-FCFF55243BFE}" presName="dummy" presStyleCnt="0"/>
      <dgm:spPr/>
    </dgm:pt>
    <dgm:pt modelId="{825CBC42-BFBF-574B-8254-A9554F009746}" type="pres">
      <dgm:prSet presAssocID="{540B18D2-E4E9-8949-97E2-FCFF55243BFE}" presName="node" presStyleLbl="revTx" presStyleIdx="3" presStyleCnt="4">
        <dgm:presLayoutVars>
          <dgm:bulletEnabled val="1"/>
        </dgm:presLayoutVars>
      </dgm:prSet>
      <dgm:spPr/>
      <dgm:t>
        <a:bodyPr/>
        <a:lstStyle/>
        <a:p>
          <a:endParaRPr lang="en-US"/>
        </a:p>
      </dgm:t>
    </dgm:pt>
    <dgm:pt modelId="{A2B32F0D-B48E-4041-ADAB-2883F1B22FDB}" type="pres">
      <dgm:prSet presAssocID="{A14BCAAD-E29B-3E4C-A8B1-884FB66DA62E}" presName="sibTrans" presStyleLbl="node1" presStyleIdx="3" presStyleCnt="4"/>
      <dgm:spPr/>
      <dgm:t>
        <a:bodyPr/>
        <a:lstStyle/>
        <a:p>
          <a:endParaRPr lang="en-US"/>
        </a:p>
      </dgm:t>
    </dgm:pt>
  </dgm:ptLst>
  <dgm:cxnLst>
    <dgm:cxn modelId="{81536360-B5E0-9846-AC08-419E17DA8196}" srcId="{A588B9C3-CEB4-E34C-8C52-0058A77A5967}" destId="{65947C88-E531-4940-B19C-89A94C1CFB76}" srcOrd="2" destOrd="0" parTransId="{8EBF483E-D202-7C4D-95A3-6F31F71411D0}" sibTransId="{836346A5-5AE6-CD4A-9B88-B2333DA08C01}"/>
    <dgm:cxn modelId="{F6A2C82A-FB75-434A-B981-763C6E2006BC}" srcId="{A588B9C3-CEB4-E34C-8C52-0058A77A5967}" destId="{F1D14543-F82D-C34D-9668-173C4903971A}" srcOrd="0" destOrd="0" parTransId="{4D57FF92-5D3B-7140-A10D-0ACF4851BE21}" sibTransId="{11B8C323-057B-6441-99A2-317BEEBE35EF}"/>
    <dgm:cxn modelId="{FA82BCEC-A8AA-D14F-B9CB-A759877B1E91}" srcId="{A588B9C3-CEB4-E34C-8C52-0058A77A5967}" destId="{45BDB10D-D8FF-1B41-95F3-E7C6E32C9832}" srcOrd="1" destOrd="0" parTransId="{7FC090E0-0471-CD47-A4F2-F8AF709FC9F0}" sibTransId="{C1CCB627-1090-BA4B-AF8D-3189971223D0}"/>
    <dgm:cxn modelId="{67A30F22-9E02-F940-A51C-326E0DDEA000}" type="presOf" srcId="{A588B9C3-CEB4-E34C-8C52-0058A77A5967}" destId="{7B27746E-D0D9-E64F-A9ED-AB79DBD41883}" srcOrd="0" destOrd="0" presId="urn:microsoft.com/office/officeart/2005/8/layout/cycle1"/>
    <dgm:cxn modelId="{FA91CA97-6856-E04D-9302-A3003D0290C5}" type="presOf" srcId="{45BDB10D-D8FF-1B41-95F3-E7C6E32C9832}" destId="{7E9B646F-A801-F04D-9EDB-553A5A3BFCA6}" srcOrd="0" destOrd="0" presId="urn:microsoft.com/office/officeart/2005/8/layout/cycle1"/>
    <dgm:cxn modelId="{C050BD73-4541-F346-97CC-4A8ABB6FA1EE}" srcId="{A588B9C3-CEB4-E34C-8C52-0058A77A5967}" destId="{540B18D2-E4E9-8949-97E2-FCFF55243BFE}" srcOrd="3" destOrd="0" parTransId="{6C946167-0D90-AB48-8A46-B0A37F3B89C3}" sibTransId="{A14BCAAD-E29B-3E4C-A8B1-884FB66DA62E}"/>
    <dgm:cxn modelId="{94FFB7FC-3ABB-8349-9A20-05B60CD371F7}" type="presOf" srcId="{836346A5-5AE6-CD4A-9B88-B2333DA08C01}" destId="{E4A922D6-F7F7-4049-B5C5-E7FA4E6CFF15}" srcOrd="0" destOrd="0" presId="urn:microsoft.com/office/officeart/2005/8/layout/cycle1"/>
    <dgm:cxn modelId="{30E9F418-1A4A-B841-B5A3-9C500A59BC31}" type="presOf" srcId="{A14BCAAD-E29B-3E4C-A8B1-884FB66DA62E}" destId="{A2B32F0D-B48E-4041-ADAB-2883F1B22FDB}" srcOrd="0" destOrd="0" presId="urn:microsoft.com/office/officeart/2005/8/layout/cycle1"/>
    <dgm:cxn modelId="{B368A180-7AD2-6244-B3EA-51E264C0DCAE}" type="presOf" srcId="{11B8C323-057B-6441-99A2-317BEEBE35EF}" destId="{B3CA27BA-A25B-9340-B4F8-A7174A728D9A}" srcOrd="0" destOrd="0" presId="urn:microsoft.com/office/officeart/2005/8/layout/cycle1"/>
    <dgm:cxn modelId="{532FFBA1-BAF2-2B4F-A5D8-4C7969A89340}" type="presOf" srcId="{65947C88-E531-4940-B19C-89A94C1CFB76}" destId="{03627AB9-E216-8A4B-A7F7-D323A1EC49D9}" srcOrd="0" destOrd="0" presId="urn:microsoft.com/office/officeart/2005/8/layout/cycle1"/>
    <dgm:cxn modelId="{D8C56C16-F86D-6540-B879-72EAF1D4896F}" type="presOf" srcId="{540B18D2-E4E9-8949-97E2-FCFF55243BFE}" destId="{825CBC42-BFBF-574B-8254-A9554F009746}" srcOrd="0" destOrd="0" presId="urn:microsoft.com/office/officeart/2005/8/layout/cycle1"/>
    <dgm:cxn modelId="{0041C32C-E9C9-6445-A379-73AEC9962D98}" type="presOf" srcId="{F1D14543-F82D-C34D-9668-173C4903971A}" destId="{0B4E8802-BF8B-A848-A20A-B295040CFECA}" srcOrd="0" destOrd="0" presId="urn:microsoft.com/office/officeart/2005/8/layout/cycle1"/>
    <dgm:cxn modelId="{D80E0789-F322-FF4D-9AF4-A7D0AA506FA5}" type="presOf" srcId="{C1CCB627-1090-BA4B-AF8D-3189971223D0}" destId="{249051EC-F66A-584A-A150-95ED33348B57}" srcOrd="0" destOrd="0" presId="urn:microsoft.com/office/officeart/2005/8/layout/cycle1"/>
    <dgm:cxn modelId="{8D49006D-2669-D542-8DC6-7FF93AC8CCD7}" type="presParOf" srcId="{7B27746E-D0D9-E64F-A9ED-AB79DBD41883}" destId="{E7464EE5-05E1-2A4E-AF60-E276E5530F61}" srcOrd="0" destOrd="0" presId="urn:microsoft.com/office/officeart/2005/8/layout/cycle1"/>
    <dgm:cxn modelId="{344547AB-2C47-4842-9620-C3B94071C8DE}" type="presParOf" srcId="{7B27746E-D0D9-E64F-A9ED-AB79DBD41883}" destId="{0B4E8802-BF8B-A848-A20A-B295040CFECA}" srcOrd="1" destOrd="0" presId="urn:microsoft.com/office/officeart/2005/8/layout/cycle1"/>
    <dgm:cxn modelId="{6657AFA0-4069-6848-94F2-C0450759E8C8}" type="presParOf" srcId="{7B27746E-D0D9-E64F-A9ED-AB79DBD41883}" destId="{B3CA27BA-A25B-9340-B4F8-A7174A728D9A}" srcOrd="2" destOrd="0" presId="urn:microsoft.com/office/officeart/2005/8/layout/cycle1"/>
    <dgm:cxn modelId="{5788FF2F-4BEF-BC40-AB4D-B44640B05D3D}" type="presParOf" srcId="{7B27746E-D0D9-E64F-A9ED-AB79DBD41883}" destId="{1B81FA1F-3AA8-1043-8B93-D900BF74EE87}" srcOrd="3" destOrd="0" presId="urn:microsoft.com/office/officeart/2005/8/layout/cycle1"/>
    <dgm:cxn modelId="{55356C78-B983-1944-BDFE-88ED7518A988}" type="presParOf" srcId="{7B27746E-D0D9-E64F-A9ED-AB79DBD41883}" destId="{7E9B646F-A801-F04D-9EDB-553A5A3BFCA6}" srcOrd="4" destOrd="0" presId="urn:microsoft.com/office/officeart/2005/8/layout/cycle1"/>
    <dgm:cxn modelId="{5FB9A027-1400-5B42-AEEA-24DC868ECAFF}" type="presParOf" srcId="{7B27746E-D0D9-E64F-A9ED-AB79DBD41883}" destId="{249051EC-F66A-584A-A150-95ED33348B57}" srcOrd="5" destOrd="0" presId="urn:microsoft.com/office/officeart/2005/8/layout/cycle1"/>
    <dgm:cxn modelId="{81832E11-EF2F-1647-A508-85801BF75FB2}" type="presParOf" srcId="{7B27746E-D0D9-E64F-A9ED-AB79DBD41883}" destId="{875E946C-9A53-EB4A-8A6E-EE28410A1FBE}" srcOrd="6" destOrd="0" presId="urn:microsoft.com/office/officeart/2005/8/layout/cycle1"/>
    <dgm:cxn modelId="{2CF7E62D-9E5E-4446-B33A-73D2D35E3E54}" type="presParOf" srcId="{7B27746E-D0D9-E64F-A9ED-AB79DBD41883}" destId="{03627AB9-E216-8A4B-A7F7-D323A1EC49D9}" srcOrd="7" destOrd="0" presId="urn:microsoft.com/office/officeart/2005/8/layout/cycle1"/>
    <dgm:cxn modelId="{B21B1263-3593-664F-AB4A-8347BAFCFE00}" type="presParOf" srcId="{7B27746E-D0D9-E64F-A9ED-AB79DBD41883}" destId="{E4A922D6-F7F7-4049-B5C5-E7FA4E6CFF15}" srcOrd="8" destOrd="0" presId="urn:microsoft.com/office/officeart/2005/8/layout/cycle1"/>
    <dgm:cxn modelId="{8CA21B46-A42B-4D46-A1DD-756A7640EBAB}" type="presParOf" srcId="{7B27746E-D0D9-E64F-A9ED-AB79DBD41883}" destId="{328FF0C9-C8E9-7844-82B9-8DEF6433702C}" srcOrd="9" destOrd="0" presId="urn:microsoft.com/office/officeart/2005/8/layout/cycle1"/>
    <dgm:cxn modelId="{53301BCA-BDDE-CA41-9BCD-AFCDC5BE1DDE}" type="presParOf" srcId="{7B27746E-D0D9-E64F-A9ED-AB79DBD41883}" destId="{825CBC42-BFBF-574B-8254-A9554F009746}" srcOrd="10" destOrd="0" presId="urn:microsoft.com/office/officeart/2005/8/layout/cycle1"/>
    <dgm:cxn modelId="{48A9CE64-E54B-724E-A068-9F4F394012BE}" type="presParOf" srcId="{7B27746E-D0D9-E64F-A9ED-AB79DBD41883}" destId="{A2B32F0D-B48E-4041-ADAB-2883F1B22FDB}" srcOrd="11" destOrd="0" presId="urn:microsoft.com/office/officeart/2005/8/layout/cycle1"/>
  </dgm:cxnLst>
  <dgm:bg/>
  <dgm:whole/>
  <dgm:extLst>
    <a:ext uri="http://schemas.microsoft.com/office/drawing/2008/diagram">
      <dsp:dataModelExt xmlns:dsp="http://schemas.microsoft.com/office/drawing/2008/diagram" xmlns=""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88B9C3-CEB4-E34C-8C52-0058A77A5967}"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F1D14543-F82D-C34D-9668-173C4903971A}">
      <dgm:prSet phldrT="[Text]"/>
      <dgm:spPr/>
      <dgm:t>
        <a:bodyPr/>
        <a:lstStyle/>
        <a:p>
          <a:r>
            <a:rPr lang="en-US" dirty="0" smtClean="0"/>
            <a:t>D</a:t>
          </a:r>
          <a:endParaRPr lang="en-US" dirty="0"/>
        </a:p>
      </dgm:t>
    </dgm:pt>
    <dgm:pt modelId="{4D57FF92-5D3B-7140-A10D-0ACF4851BE21}" type="parTrans" cxnId="{F6A2C82A-FB75-434A-B981-763C6E2006BC}">
      <dgm:prSet/>
      <dgm:spPr/>
      <dgm:t>
        <a:bodyPr/>
        <a:lstStyle/>
        <a:p>
          <a:endParaRPr lang="en-US"/>
        </a:p>
      </dgm:t>
    </dgm:pt>
    <dgm:pt modelId="{11B8C323-057B-6441-99A2-317BEEBE35EF}" type="sibTrans" cxnId="{F6A2C82A-FB75-434A-B981-763C6E2006BC}">
      <dgm:prSet/>
      <dgm:spPr>
        <a:solidFill>
          <a:schemeClr val="accent1"/>
        </a:solidFill>
        <a:effectLst/>
      </dgm:spPr>
      <dgm:t>
        <a:bodyPr/>
        <a:lstStyle/>
        <a:p>
          <a:endParaRPr lang="en-US"/>
        </a:p>
      </dgm:t>
    </dgm:pt>
    <dgm:pt modelId="{45BDB10D-D8FF-1B41-95F3-E7C6E32C9832}">
      <dgm:prSet phldrT="[Text]"/>
      <dgm:spPr/>
      <dgm:t>
        <a:bodyPr/>
        <a:lstStyle/>
        <a:p>
          <a:r>
            <a:rPr lang="en-US" dirty="0" smtClean="0"/>
            <a:t>C</a:t>
          </a:r>
          <a:endParaRPr lang="en-US" dirty="0"/>
        </a:p>
      </dgm:t>
    </dgm:pt>
    <dgm:pt modelId="{7FC090E0-0471-CD47-A4F2-F8AF709FC9F0}" type="parTrans" cxnId="{FA82BCEC-A8AA-D14F-B9CB-A759877B1E91}">
      <dgm:prSet/>
      <dgm:spPr/>
      <dgm:t>
        <a:bodyPr/>
        <a:lstStyle/>
        <a:p>
          <a:endParaRPr lang="en-US"/>
        </a:p>
      </dgm:t>
    </dgm:pt>
    <dgm:pt modelId="{C1CCB627-1090-BA4B-AF8D-3189971223D0}" type="sibTrans" cxnId="{FA82BCEC-A8AA-D14F-B9CB-A759877B1E91}">
      <dgm:prSet/>
      <dgm:spPr>
        <a:solidFill>
          <a:schemeClr val="accent1"/>
        </a:solidFill>
        <a:effectLst/>
      </dgm:spPr>
      <dgm:t>
        <a:bodyPr/>
        <a:lstStyle/>
        <a:p>
          <a:endParaRPr lang="en-US"/>
        </a:p>
      </dgm:t>
    </dgm:pt>
    <dgm:pt modelId="{65947C88-E531-4940-B19C-89A94C1CFB76}">
      <dgm:prSet phldrT="[Text]"/>
      <dgm:spPr/>
      <dgm:t>
        <a:bodyPr/>
        <a:lstStyle/>
        <a:p>
          <a:r>
            <a:rPr lang="en-US" dirty="0" smtClean="0"/>
            <a:t>A</a:t>
          </a:r>
          <a:endParaRPr lang="en-US" dirty="0"/>
        </a:p>
      </dgm:t>
    </dgm:pt>
    <dgm:pt modelId="{8EBF483E-D202-7C4D-95A3-6F31F71411D0}" type="parTrans" cxnId="{81536360-B5E0-9846-AC08-419E17DA8196}">
      <dgm:prSet/>
      <dgm:spPr/>
      <dgm:t>
        <a:bodyPr/>
        <a:lstStyle/>
        <a:p>
          <a:endParaRPr lang="en-US"/>
        </a:p>
      </dgm:t>
    </dgm:pt>
    <dgm:pt modelId="{836346A5-5AE6-CD4A-9B88-B2333DA08C01}" type="sibTrans" cxnId="{81536360-B5E0-9846-AC08-419E17DA8196}">
      <dgm:prSet/>
      <dgm:spPr>
        <a:solidFill>
          <a:schemeClr val="accent1"/>
        </a:solidFill>
        <a:effectLst/>
      </dgm:spPr>
      <dgm:t>
        <a:bodyPr/>
        <a:lstStyle/>
        <a:p>
          <a:endParaRPr lang="en-US"/>
        </a:p>
      </dgm:t>
    </dgm:pt>
    <dgm:pt modelId="{540B18D2-E4E9-8949-97E2-FCFF55243BFE}">
      <dgm:prSet phldrT="[Text]"/>
      <dgm:spPr/>
      <dgm:t>
        <a:bodyPr/>
        <a:lstStyle/>
        <a:p>
          <a:r>
            <a:rPr lang="en-US" dirty="0" smtClean="0"/>
            <a:t>P</a:t>
          </a:r>
          <a:endParaRPr lang="en-US" dirty="0"/>
        </a:p>
      </dgm:t>
    </dgm:pt>
    <dgm:pt modelId="{6C946167-0D90-AB48-8A46-B0A37F3B89C3}" type="parTrans" cxnId="{C050BD73-4541-F346-97CC-4A8ABB6FA1EE}">
      <dgm:prSet/>
      <dgm:spPr/>
      <dgm:t>
        <a:bodyPr/>
        <a:lstStyle/>
        <a:p>
          <a:endParaRPr lang="en-US"/>
        </a:p>
      </dgm:t>
    </dgm:pt>
    <dgm:pt modelId="{A14BCAAD-E29B-3E4C-A8B1-884FB66DA62E}" type="sibTrans" cxnId="{C050BD73-4541-F346-97CC-4A8ABB6FA1EE}">
      <dgm:prSet/>
      <dgm:spPr>
        <a:solidFill>
          <a:schemeClr val="accent1"/>
        </a:solidFill>
        <a:effectLst/>
      </dgm:spPr>
      <dgm:t>
        <a:bodyPr/>
        <a:lstStyle/>
        <a:p>
          <a:endParaRPr lang="en-US"/>
        </a:p>
      </dgm:t>
    </dgm:pt>
    <dgm:pt modelId="{7B27746E-D0D9-E64F-A9ED-AB79DBD41883}" type="pres">
      <dgm:prSet presAssocID="{A588B9C3-CEB4-E34C-8C52-0058A77A5967}" presName="cycle" presStyleCnt="0">
        <dgm:presLayoutVars>
          <dgm:dir/>
          <dgm:resizeHandles val="exact"/>
        </dgm:presLayoutVars>
      </dgm:prSet>
      <dgm:spPr/>
      <dgm:t>
        <a:bodyPr/>
        <a:lstStyle/>
        <a:p>
          <a:endParaRPr lang="en-US"/>
        </a:p>
      </dgm:t>
    </dgm:pt>
    <dgm:pt modelId="{E7464EE5-05E1-2A4E-AF60-E276E5530F61}" type="pres">
      <dgm:prSet presAssocID="{F1D14543-F82D-C34D-9668-173C4903971A}" presName="dummy" presStyleCnt="0"/>
      <dgm:spPr/>
    </dgm:pt>
    <dgm:pt modelId="{0B4E8802-BF8B-A848-A20A-B295040CFECA}" type="pres">
      <dgm:prSet presAssocID="{F1D14543-F82D-C34D-9668-173C4903971A}" presName="node" presStyleLbl="revTx" presStyleIdx="0" presStyleCnt="4">
        <dgm:presLayoutVars>
          <dgm:bulletEnabled val="1"/>
        </dgm:presLayoutVars>
      </dgm:prSet>
      <dgm:spPr/>
      <dgm:t>
        <a:bodyPr/>
        <a:lstStyle/>
        <a:p>
          <a:endParaRPr lang="en-US"/>
        </a:p>
      </dgm:t>
    </dgm:pt>
    <dgm:pt modelId="{B3CA27BA-A25B-9340-B4F8-A7174A728D9A}" type="pres">
      <dgm:prSet presAssocID="{11B8C323-057B-6441-99A2-317BEEBE35EF}" presName="sibTrans" presStyleLbl="node1" presStyleIdx="0" presStyleCnt="4"/>
      <dgm:spPr/>
      <dgm:t>
        <a:bodyPr/>
        <a:lstStyle/>
        <a:p>
          <a:endParaRPr lang="en-US"/>
        </a:p>
      </dgm:t>
    </dgm:pt>
    <dgm:pt modelId="{1B81FA1F-3AA8-1043-8B93-D900BF74EE87}" type="pres">
      <dgm:prSet presAssocID="{45BDB10D-D8FF-1B41-95F3-E7C6E32C9832}" presName="dummy" presStyleCnt="0"/>
      <dgm:spPr/>
    </dgm:pt>
    <dgm:pt modelId="{7E9B646F-A801-F04D-9EDB-553A5A3BFCA6}" type="pres">
      <dgm:prSet presAssocID="{45BDB10D-D8FF-1B41-95F3-E7C6E32C9832}" presName="node" presStyleLbl="revTx" presStyleIdx="1" presStyleCnt="4">
        <dgm:presLayoutVars>
          <dgm:bulletEnabled val="1"/>
        </dgm:presLayoutVars>
      </dgm:prSet>
      <dgm:spPr/>
      <dgm:t>
        <a:bodyPr/>
        <a:lstStyle/>
        <a:p>
          <a:endParaRPr lang="en-US"/>
        </a:p>
      </dgm:t>
    </dgm:pt>
    <dgm:pt modelId="{249051EC-F66A-584A-A150-95ED33348B57}" type="pres">
      <dgm:prSet presAssocID="{C1CCB627-1090-BA4B-AF8D-3189971223D0}" presName="sibTrans" presStyleLbl="node1" presStyleIdx="1" presStyleCnt="4" custLinFactNeighborX="5187"/>
      <dgm:spPr/>
      <dgm:t>
        <a:bodyPr/>
        <a:lstStyle/>
        <a:p>
          <a:endParaRPr lang="en-US"/>
        </a:p>
      </dgm:t>
    </dgm:pt>
    <dgm:pt modelId="{875E946C-9A53-EB4A-8A6E-EE28410A1FBE}" type="pres">
      <dgm:prSet presAssocID="{65947C88-E531-4940-B19C-89A94C1CFB76}" presName="dummy" presStyleCnt="0"/>
      <dgm:spPr/>
    </dgm:pt>
    <dgm:pt modelId="{03627AB9-E216-8A4B-A7F7-D323A1EC49D9}" type="pres">
      <dgm:prSet presAssocID="{65947C88-E531-4940-B19C-89A94C1CFB76}" presName="node" presStyleLbl="revTx" presStyleIdx="2" presStyleCnt="4">
        <dgm:presLayoutVars>
          <dgm:bulletEnabled val="1"/>
        </dgm:presLayoutVars>
      </dgm:prSet>
      <dgm:spPr/>
      <dgm:t>
        <a:bodyPr/>
        <a:lstStyle/>
        <a:p>
          <a:endParaRPr lang="en-US"/>
        </a:p>
      </dgm:t>
    </dgm:pt>
    <dgm:pt modelId="{E4A922D6-F7F7-4049-B5C5-E7FA4E6CFF15}" type="pres">
      <dgm:prSet presAssocID="{836346A5-5AE6-CD4A-9B88-B2333DA08C01}" presName="sibTrans" presStyleLbl="node1" presStyleIdx="2" presStyleCnt="4"/>
      <dgm:spPr/>
      <dgm:t>
        <a:bodyPr/>
        <a:lstStyle/>
        <a:p>
          <a:endParaRPr lang="en-US"/>
        </a:p>
      </dgm:t>
    </dgm:pt>
    <dgm:pt modelId="{328FF0C9-C8E9-7844-82B9-8DEF6433702C}" type="pres">
      <dgm:prSet presAssocID="{540B18D2-E4E9-8949-97E2-FCFF55243BFE}" presName="dummy" presStyleCnt="0"/>
      <dgm:spPr/>
    </dgm:pt>
    <dgm:pt modelId="{825CBC42-BFBF-574B-8254-A9554F009746}" type="pres">
      <dgm:prSet presAssocID="{540B18D2-E4E9-8949-97E2-FCFF55243BFE}" presName="node" presStyleLbl="revTx" presStyleIdx="3" presStyleCnt="4">
        <dgm:presLayoutVars>
          <dgm:bulletEnabled val="1"/>
        </dgm:presLayoutVars>
      </dgm:prSet>
      <dgm:spPr/>
      <dgm:t>
        <a:bodyPr/>
        <a:lstStyle/>
        <a:p>
          <a:endParaRPr lang="en-US"/>
        </a:p>
      </dgm:t>
    </dgm:pt>
    <dgm:pt modelId="{A2B32F0D-B48E-4041-ADAB-2883F1B22FDB}" type="pres">
      <dgm:prSet presAssocID="{A14BCAAD-E29B-3E4C-A8B1-884FB66DA62E}" presName="sibTrans" presStyleLbl="node1" presStyleIdx="3" presStyleCnt="4"/>
      <dgm:spPr/>
      <dgm:t>
        <a:bodyPr/>
        <a:lstStyle/>
        <a:p>
          <a:endParaRPr lang="en-US"/>
        </a:p>
      </dgm:t>
    </dgm:pt>
  </dgm:ptLst>
  <dgm:cxnLst>
    <dgm:cxn modelId="{81536360-B5E0-9846-AC08-419E17DA8196}" srcId="{A588B9C3-CEB4-E34C-8C52-0058A77A5967}" destId="{65947C88-E531-4940-B19C-89A94C1CFB76}" srcOrd="2" destOrd="0" parTransId="{8EBF483E-D202-7C4D-95A3-6F31F71411D0}" sibTransId="{836346A5-5AE6-CD4A-9B88-B2333DA08C01}"/>
    <dgm:cxn modelId="{F6A2C82A-FB75-434A-B981-763C6E2006BC}" srcId="{A588B9C3-CEB4-E34C-8C52-0058A77A5967}" destId="{F1D14543-F82D-C34D-9668-173C4903971A}" srcOrd="0" destOrd="0" parTransId="{4D57FF92-5D3B-7140-A10D-0ACF4851BE21}" sibTransId="{11B8C323-057B-6441-99A2-317BEEBE35EF}"/>
    <dgm:cxn modelId="{FA82BCEC-A8AA-D14F-B9CB-A759877B1E91}" srcId="{A588B9C3-CEB4-E34C-8C52-0058A77A5967}" destId="{45BDB10D-D8FF-1B41-95F3-E7C6E32C9832}" srcOrd="1" destOrd="0" parTransId="{7FC090E0-0471-CD47-A4F2-F8AF709FC9F0}" sibTransId="{C1CCB627-1090-BA4B-AF8D-3189971223D0}"/>
    <dgm:cxn modelId="{6DB3136B-06A5-ED40-ABAA-D6F94828897E}" type="presOf" srcId="{F1D14543-F82D-C34D-9668-173C4903971A}" destId="{0B4E8802-BF8B-A848-A20A-B295040CFECA}" srcOrd="0" destOrd="0" presId="urn:microsoft.com/office/officeart/2005/8/layout/cycle1"/>
    <dgm:cxn modelId="{6EF0C2E2-0CFA-F443-BEB2-C4833F5DE3FC}" type="presOf" srcId="{836346A5-5AE6-CD4A-9B88-B2333DA08C01}" destId="{E4A922D6-F7F7-4049-B5C5-E7FA4E6CFF15}" srcOrd="0" destOrd="0" presId="urn:microsoft.com/office/officeart/2005/8/layout/cycle1"/>
    <dgm:cxn modelId="{5667663E-AEE4-9344-AAA6-2E2DB4AFE99F}" type="presOf" srcId="{C1CCB627-1090-BA4B-AF8D-3189971223D0}" destId="{249051EC-F66A-584A-A150-95ED33348B57}" srcOrd="0" destOrd="0" presId="urn:microsoft.com/office/officeart/2005/8/layout/cycle1"/>
    <dgm:cxn modelId="{C050BD73-4541-F346-97CC-4A8ABB6FA1EE}" srcId="{A588B9C3-CEB4-E34C-8C52-0058A77A5967}" destId="{540B18D2-E4E9-8949-97E2-FCFF55243BFE}" srcOrd="3" destOrd="0" parTransId="{6C946167-0D90-AB48-8A46-B0A37F3B89C3}" sibTransId="{A14BCAAD-E29B-3E4C-A8B1-884FB66DA62E}"/>
    <dgm:cxn modelId="{668A3739-D321-0449-90E3-185032584833}" type="presOf" srcId="{45BDB10D-D8FF-1B41-95F3-E7C6E32C9832}" destId="{7E9B646F-A801-F04D-9EDB-553A5A3BFCA6}" srcOrd="0" destOrd="0" presId="urn:microsoft.com/office/officeart/2005/8/layout/cycle1"/>
    <dgm:cxn modelId="{87DB7338-B18F-F640-8C75-183872818808}" type="presOf" srcId="{65947C88-E531-4940-B19C-89A94C1CFB76}" destId="{03627AB9-E216-8A4B-A7F7-D323A1EC49D9}" srcOrd="0" destOrd="0" presId="urn:microsoft.com/office/officeart/2005/8/layout/cycle1"/>
    <dgm:cxn modelId="{0307C134-4328-C44C-98BF-AA53B83D482C}" type="presOf" srcId="{540B18D2-E4E9-8949-97E2-FCFF55243BFE}" destId="{825CBC42-BFBF-574B-8254-A9554F009746}" srcOrd="0" destOrd="0" presId="urn:microsoft.com/office/officeart/2005/8/layout/cycle1"/>
    <dgm:cxn modelId="{1D50E7A6-2339-F747-8532-9CE5F50BC3C2}" type="presOf" srcId="{A14BCAAD-E29B-3E4C-A8B1-884FB66DA62E}" destId="{A2B32F0D-B48E-4041-ADAB-2883F1B22FDB}" srcOrd="0" destOrd="0" presId="urn:microsoft.com/office/officeart/2005/8/layout/cycle1"/>
    <dgm:cxn modelId="{FB8EDA30-B2BC-C643-AEF4-1E84B1740526}" type="presOf" srcId="{A588B9C3-CEB4-E34C-8C52-0058A77A5967}" destId="{7B27746E-D0D9-E64F-A9ED-AB79DBD41883}" srcOrd="0" destOrd="0" presId="urn:microsoft.com/office/officeart/2005/8/layout/cycle1"/>
    <dgm:cxn modelId="{0790A1A7-32D7-2C44-97A7-8EB4DA3D0FF4}" type="presOf" srcId="{11B8C323-057B-6441-99A2-317BEEBE35EF}" destId="{B3CA27BA-A25B-9340-B4F8-A7174A728D9A}" srcOrd="0" destOrd="0" presId="urn:microsoft.com/office/officeart/2005/8/layout/cycle1"/>
    <dgm:cxn modelId="{6E77953D-F87F-AA46-8FAE-B403400D230E}" type="presParOf" srcId="{7B27746E-D0D9-E64F-A9ED-AB79DBD41883}" destId="{E7464EE5-05E1-2A4E-AF60-E276E5530F61}" srcOrd="0" destOrd="0" presId="urn:microsoft.com/office/officeart/2005/8/layout/cycle1"/>
    <dgm:cxn modelId="{23CCE009-CC3B-9348-98A5-A790176FD605}" type="presParOf" srcId="{7B27746E-D0D9-E64F-A9ED-AB79DBD41883}" destId="{0B4E8802-BF8B-A848-A20A-B295040CFECA}" srcOrd="1" destOrd="0" presId="urn:microsoft.com/office/officeart/2005/8/layout/cycle1"/>
    <dgm:cxn modelId="{C06B7A9C-49AC-334D-865A-7F881A6EB680}" type="presParOf" srcId="{7B27746E-D0D9-E64F-A9ED-AB79DBD41883}" destId="{B3CA27BA-A25B-9340-B4F8-A7174A728D9A}" srcOrd="2" destOrd="0" presId="urn:microsoft.com/office/officeart/2005/8/layout/cycle1"/>
    <dgm:cxn modelId="{21EA63FC-DE48-FB4A-B96C-631345CCFDFF}" type="presParOf" srcId="{7B27746E-D0D9-E64F-A9ED-AB79DBD41883}" destId="{1B81FA1F-3AA8-1043-8B93-D900BF74EE87}" srcOrd="3" destOrd="0" presId="urn:microsoft.com/office/officeart/2005/8/layout/cycle1"/>
    <dgm:cxn modelId="{C76B1A6A-329A-CE4F-8356-2C7E1EBF1588}" type="presParOf" srcId="{7B27746E-D0D9-E64F-A9ED-AB79DBD41883}" destId="{7E9B646F-A801-F04D-9EDB-553A5A3BFCA6}" srcOrd="4" destOrd="0" presId="urn:microsoft.com/office/officeart/2005/8/layout/cycle1"/>
    <dgm:cxn modelId="{CB9146B3-73AC-D544-B2FE-B3F6F048AA9B}" type="presParOf" srcId="{7B27746E-D0D9-E64F-A9ED-AB79DBD41883}" destId="{249051EC-F66A-584A-A150-95ED33348B57}" srcOrd="5" destOrd="0" presId="urn:microsoft.com/office/officeart/2005/8/layout/cycle1"/>
    <dgm:cxn modelId="{1563F00E-8F9F-6F46-BE62-E0B0CFF40E50}" type="presParOf" srcId="{7B27746E-D0D9-E64F-A9ED-AB79DBD41883}" destId="{875E946C-9A53-EB4A-8A6E-EE28410A1FBE}" srcOrd="6" destOrd="0" presId="urn:microsoft.com/office/officeart/2005/8/layout/cycle1"/>
    <dgm:cxn modelId="{8EC52925-CFDA-4B48-839E-4BA6CCD51983}" type="presParOf" srcId="{7B27746E-D0D9-E64F-A9ED-AB79DBD41883}" destId="{03627AB9-E216-8A4B-A7F7-D323A1EC49D9}" srcOrd="7" destOrd="0" presId="urn:microsoft.com/office/officeart/2005/8/layout/cycle1"/>
    <dgm:cxn modelId="{8A960809-365C-C84F-9ED7-110F5E825011}" type="presParOf" srcId="{7B27746E-D0D9-E64F-A9ED-AB79DBD41883}" destId="{E4A922D6-F7F7-4049-B5C5-E7FA4E6CFF15}" srcOrd="8" destOrd="0" presId="urn:microsoft.com/office/officeart/2005/8/layout/cycle1"/>
    <dgm:cxn modelId="{4BD9E140-AE58-DE4A-828F-7BA4D1E42739}" type="presParOf" srcId="{7B27746E-D0D9-E64F-A9ED-AB79DBD41883}" destId="{328FF0C9-C8E9-7844-82B9-8DEF6433702C}" srcOrd="9" destOrd="0" presId="urn:microsoft.com/office/officeart/2005/8/layout/cycle1"/>
    <dgm:cxn modelId="{0BF188EB-4684-EE41-AFE7-F188312BB596}" type="presParOf" srcId="{7B27746E-D0D9-E64F-A9ED-AB79DBD41883}" destId="{825CBC42-BFBF-574B-8254-A9554F009746}" srcOrd="10" destOrd="0" presId="urn:microsoft.com/office/officeart/2005/8/layout/cycle1"/>
    <dgm:cxn modelId="{319BB6F4-9F55-B944-892C-E66DF1D14313}" type="presParOf" srcId="{7B27746E-D0D9-E64F-A9ED-AB79DBD41883}" destId="{A2B32F0D-B48E-4041-ADAB-2883F1B22FDB}" srcOrd="11" destOrd="0" presId="urn:microsoft.com/office/officeart/2005/8/layout/cycle1"/>
  </dgm:cxnLst>
  <dgm:bg/>
  <dgm:whole/>
  <dgm:extLst>
    <a:ext uri="http://schemas.microsoft.com/office/drawing/2008/diagram">
      <dsp:dataModelExt xmlns:dsp="http://schemas.microsoft.com/office/drawing/2008/diagram" xmlns="" relId="rId3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88B9C3-CEB4-E34C-8C52-0058A77A5967}"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F1D14543-F82D-C34D-9668-173C4903971A}">
      <dgm:prSet phldrT="[Text]"/>
      <dgm:spPr/>
      <dgm:t>
        <a:bodyPr/>
        <a:lstStyle/>
        <a:p>
          <a:r>
            <a:rPr lang="en-US" dirty="0" smtClean="0"/>
            <a:t>D</a:t>
          </a:r>
          <a:endParaRPr lang="en-US" dirty="0"/>
        </a:p>
      </dgm:t>
    </dgm:pt>
    <dgm:pt modelId="{4D57FF92-5D3B-7140-A10D-0ACF4851BE21}" type="parTrans" cxnId="{F6A2C82A-FB75-434A-B981-763C6E2006BC}">
      <dgm:prSet/>
      <dgm:spPr/>
      <dgm:t>
        <a:bodyPr/>
        <a:lstStyle/>
        <a:p>
          <a:endParaRPr lang="en-US"/>
        </a:p>
      </dgm:t>
    </dgm:pt>
    <dgm:pt modelId="{11B8C323-057B-6441-99A2-317BEEBE35EF}" type="sibTrans" cxnId="{F6A2C82A-FB75-434A-B981-763C6E2006BC}">
      <dgm:prSet/>
      <dgm:spPr>
        <a:solidFill>
          <a:schemeClr val="accent1"/>
        </a:solidFill>
        <a:effectLst/>
      </dgm:spPr>
      <dgm:t>
        <a:bodyPr/>
        <a:lstStyle/>
        <a:p>
          <a:endParaRPr lang="en-US"/>
        </a:p>
      </dgm:t>
    </dgm:pt>
    <dgm:pt modelId="{45BDB10D-D8FF-1B41-95F3-E7C6E32C9832}">
      <dgm:prSet phldrT="[Text]"/>
      <dgm:spPr/>
      <dgm:t>
        <a:bodyPr/>
        <a:lstStyle/>
        <a:p>
          <a:r>
            <a:rPr lang="en-US" dirty="0" smtClean="0"/>
            <a:t>C</a:t>
          </a:r>
          <a:endParaRPr lang="en-US" dirty="0"/>
        </a:p>
      </dgm:t>
    </dgm:pt>
    <dgm:pt modelId="{7FC090E0-0471-CD47-A4F2-F8AF709FC9F0}" type="parTrans" cxnId="{FA82BCEC-A8AA-D14F-B9CB-A759877B1E91}">
      <dgm:prSet/>
      <dgm:spPr/>
      <dgm:t>
        <a:bodyPr/>
        <a:lstStyle/>
        <a:p>
          <a:endParaRPr lang="en-US"/>
        </a:p>
      </dgm:t>
    </dgm:pt>
    <dgm:pt modelId="{C1CCB627-1090-BA4B-AF8D-3189971223D0}" type="sibTrans" cxnId="{FA82BCEC-A8AA-D14F-B9CB-A759877B1E91}">
      <dgm:prSet/>
      <dgm:spPr>
        <a:solidFill>
          <a:schemeClr val="accent1"/>
        </a:solidFill>
        <a:effectLst/>
      </dgm:spPr>
      <dgm:t>
        <a:bodyPr/>
        <a:lstStyle/>
        <a:p>
          <a:endParaRPr lang="en-US"/>
        </a:p>
      </dgm:t>
    </dgm:pt>
    <dgm:pt modelId="{65947C88-E531-4940-B19C-89A94C1CFB76}">
      <dgm:prSet phldrT="[Text]"/>
      <dgm:spPr/>
      <dgm:t>
        <a:bodyPr/>
        <a:lstStyle/>
        <a:p>
          <a:r>
            <a:rPr lang="en-US" dirty="0" smtClean="0"/>
            <a:t>A</a:t>
          </a:r>
          <a:endParaRPr lang="en-US" dirty="0"/>
        </a:p>
      </dgm:t>
    </dgm:pt>
    <dgm:pt modelId="{8EBF483E-D202-7C4D-95A3-6F31F71411D0}" type="parTrans" cxnId="{81536360-B5E0-9846-AC08-419E17DA8196}">
      <dgm:prSet/>
      <dgm:spPr/>
      <dgm:t>
        <a:bodyPr/>
        <a:lstStyle/>
        <a:p>
          <a:endParaRPr lang="en-US"/>
        </a:p>
      </dgm:t>
    </dgm:pt>
    <dgm:pt modelId="{836346A5-5AE6-CD4A-9B88-B2333DA08C01}" type="sibTrans" cxnId="{81536360-B5E0-9846-AC08-419E17DA8196}">
      <dgm:prSet/>
      <dgm:spPr>
        <a:solidFill>
          <a:schemeClr val="accent1"/>
        </a:solidFill>
        <a:effectLst/>
      </dgm:spPr>
      <dgm:t>
        <a:bodyPr/>
        <a:lstStyle/>
        <a:p>
          <a:endParaRPr lang="en-US"/>
        </a:p>
      </dgm:t>
    </dgm:pt>
    <dgm:pt modelId="{540B18D2-E4E9-8949-97E2-FCFF55243BFE}">
      <dgm:prSet phldrT="[Text]"/>
      <dgm:spPr/>
      <dgm:t>
        <a:bodyPr/>
        <a:lstStyle/>
        <a:p>
          <a:r>
            <a:rPr lang="en-US" dirty="0" smtClean="0"/>
            <a:t>P</a:t>
          </a:r>
          <a:endParaRPr lang="en-US" dirty="0"/>
        </a:p>
      </dgm:t>
    </dgm:pt>
    <dgm:pt modelId="{6C946167-0D90-AB48-8A46-B0A37F3B89C3}" type="parTrans" cxnId="{C050BD73-4541-F346-97CC-4A8ABB6FA1EE}">
      <dgm:prSet/>
      <dgm:spPr/>
      <dgm:t>
        <a:bodyPr/>
        <a:lstStyle/>
        <a:p>
          <a:endParaRPr lang="en-US"/>
        </a:p>
      </dgm:t>
    </dgm:pt>
    <dgm:pt modelId="{A14BCAAD-E29B-3E4C-A8B1-884FB66DA62E}" type="sibTrans" cxnId="{C050BD73-4541-F346-97CC-4A8ABB6FA1EE}">
      <dgm:prSet/>
      <dgm:spPr>
        <a:solidFill>
          <a:schemeClr val="accent1"/>
        </a:solidFill>
        <a:effectLst/>
      </dgm:spPr>
      <dgm:t>
        <a:bodyPr/>
        <a:lstStyle/>
        <a:p>
          <a:endParaRPr lang="en-US"/>
        </a:p>
      </dgm:t>
    </dgm:pt>
    <dgm:pt modelId="{7B27746E-D0D9-E64F-A9ED-AB79DBD41883}" type="pres">
      <dgm:prSet presAssocID="{A588B9C3-CEB4-E34C-8C52-0058A77A5967}" presName="cycle" presStyleCnt="0">
        <dgm:presLayoutVars>
          <dgm:dir/>
          <dgm:resizeHandles val="exact"/>
        </dgm:presLayoutVars>
      </dgm:prSet>
      <dgm:spPr/>
      <dgm:t>
        <a:bodyPr/>
        <a:lstStyle/>
        <a:p>
          <a:endParaRPr lang="en-US"/>
        </a:p>
      </dgm:t>
    </dgm:pt>
    <dgm:pt modelId="{E7464EE5-05E1-2A4E-AF60-E276E5530F61}" type="pres">
      <dgm:prSet presAssocID="{F1D14543-F82D-C34D-9668-173C4903971A}" presName="dummy" presStyleCnt="0"/>
      <dgm:spPr/>
    </dgm:pt>
    <dgm:pt modelId="{0B4E8802-BF8B-A848-A20A-B295040CFECA}" type="pres">
      <dgm:prSet presAssocID="{F1D14543-F82D-C34D-9668-173C4903971A}" presName="node" presStyleLbl="revTx" presStyleIdx="0" presStyleCnt="4">
        <dgm:presLayoutVars>
          <dgm:bulletEnabled val="1"/>
        </dgm:presLayoutVars>
      </dgm:prSet>
      <dgm:spPr/>
      <dgm:t>
        <a:bodyPr/>
        <a:lstStyle/>
        <a:p>
          <a:endParaRPr lang="en-US"/>
        </a:p>
      </dgm:t>
    </dgm:pt>
    <dgm:pt modelId="{B3CA27BA-A25B-9340-B4F8-A7174A728D9A}" type="pres">
      <dgm:prSet presAssocID="{11B8C323-057B-6441-99A2-317BEEBE35EF}" presName="sibTrans" presStyleLbl="node1" presStyleIdx="0" presStyleCnt="4"/>
      <dgm:spPr/>
      <dgm:t>
        <a:bodyPr/>
        <a:lstStyle/>
        <a:p>
          <a:endParaRPr lang="en-US"/>
        </a:p>
      </dgm:t>
    </dgm:pt>
    <dgm:pt modelId="{1B81FA1F-3AA8-1043-8B93-D900BF74EE87}" type="pres">
      <dgm:prSet presAssocID="{45BDB10D-D8FF-1B41-95F3-E7C6E32C9832}" presName="dummy" presStyleCnt="0"/>
      <dgm:spPr/>
    </dgm:pt>
    <dgm:pt modelId="{7E9B646F-A801-F04D-9EDB-553A5A3BFCA6}" type="pres">
      <dgm:prSet presAssocID="{45BDB10D-D8FF-1B41-95F3-E7C6E32C9832}" presName="node" presStyleLbl="revTx" presStyleIdx="1" presStyleCnt="4">
        <dgm:presLayoutVars>
          <dgm:bulletEnabled val="1"/>
        </dgm:presLayoutVars>
      </dgm:prSet>
      <dgm:spPr/>
      <dgm:t>
        <a:bodyPr/>
        <a:lstStyle/>
        <a:p>
          <a:endParaRPr lang="en-US"/>
        </a:p>
      </dgm:t>
    </dgm:pt>
    <dgm:pt modelId="{249051EC-F66A-584A-A150-95ED33348B57}" type="pres">
      <dgm:prSet presAssocID="{C1CCB627-1090-BA4B-AF8D-3189971223D0}" presName="sibTrans" presStyleLbl="node1" presStyleIdx="1" presStyleCnt="4" custLinFactNeighborX="5187"/>
      <dgm:spPr/>
      <dgm:t>
        <a:bodyPr/>
        <a:lstStyle/>
        <a:p>
          <a:endParaRPr lang="en-US"/>
        </a:p>
      </dgm:t>
    </dgm:pt>
    <dgm:pt modelId="{875E946C-9A53-EB4A-8A6E-EE28410A1FBE}" type="pres">
      <dgm:prSet presAssocID="{65947C88-E531-4940-B19C-89A94C1CFB76}" presName="dummy" presStyleCnt="0"/>
      <dgm:spPr/>
    </dgm:pt>
    <dgm:pt modelId="{03627AB9-E216-8A4B-A7F7-D323A1EC49D9}" type="pres">
      <dgm:prSet presAssocID="{65947C88-E531-4940-B19C-89A94C1CFB76}" presName="node" presStyleLbl="revTx" presStyleIdx="2" presStyleCnt="4">
        <dgm:presLayoutVars>
          <dgm:bulletEnabled val="1"/>
        </dgm:presLayoutVars>
      </dgm:prSet>
      <dgm:spPr/>
      <dgm:t>
        <a:bodyPr/>
        <a:lstStyle/>
        <a:p>
          <a:endParaRPr lang="en-US"/>
        </a:p>
      </dgm:t>
    </dgm:pt>
    <dgm:pt modelId="{E4A922D6-F7F7-4049-B5C5-E7FA4E6CFF15}" type="pres">
      <dgm:prSet presAssocID="{836346A5-5AE6-CD4A-9B88-B2333DA08C01}" presName="sibTrans" presStyleLbl="node1" presStyleIdx="2" presStyleCnt="4"/>
      <dgm:spPr/>
      <dgm:t>
        <a:bodyPr/>
        <a:lstStyle/>
        <a:p>
          <a:endParaRPr lang="en-US"/>
        </a:p>
      </dgm:t>
    </dgm:pt>
    <dgm:pt modelId="{328FF0C9-C8E9-7844-82B9-8DEF6433702C}" type="pres">
      <dgm:prSet presAssocID="{540B18D2-E4E9-8949-97E2-FCFF55243BFE}" presName="dummy" presStyleCnt="0"/>
      <dgm:spPr/>
    </dgm:pt>
    <dgm:pt modelId="{825CBC42-BFBF-574B-8254-A9554F009746}" type="pres">
      <dgm:prSet presAssocID="{540B18D2-E4E9-8949-97E2-FCFF55243BFE}" presName="node" presStyleLbl="revTx" presStyleIdx="3" presStyleCnt="4">
        <dgm:presLayoutVars>
          <dgm:bulletEnabled val="1"/>
        </dgm:presLayoutVars>
      </dgm:prSet>
      <dgm:spPr/>
      <dgm:t>
        <a:bodyPr/>
        <a:lstStyle/>
        <a:p>
          <a:endParaRPr lang="en-US"/>
        </a:p>
      </dgm:t>
    </dgm:pt>
    <dgm:pt modelId="{A2B32F0D-B48E-4041-ADAB-2883F1B22FDB}" type="pres">
      <dgm:prSet presAssocID="{A14BCAAD-E29B-3E4C-A8B1-884FB66DA62E}" presName="sibTrans" presStyleLbl="node1" presStyleIdx="3" presStyleCnt="4"/>
      <dgm:spPr/>
      <dgm:t>
        <a:bodyPr/>
        <a:lstStyle/>
        <a:p>
          <a:endParaRPr lang="en-US"/>
        </a:p>
      </dgm:t>
    </dgm:pt>
  </dgm:ptLst>
  <dgm:cxnLst>
    <dgm:cxn modelId="{81536360-B5E0-9846-AC08-419E17DA8196}" srcId="{A588B9C3-CEB4-E34C-8C52-0058A77A5967}" destId="{65947C88-E531-4940-B19C-89A94C1CFB76}" srcOrd="2" destOrd="0" parTransId="{8EBF483E-D202-7C4D-95A3-6F31F71411D0}" sibTransId="{836346A5-5AE6-CD4A-9B88-B2333DA08C01}"/>
    <dgm:cxn modelId="{7F8345F7-6B2C-7445-BDB8-99166A374B17}" type="presOf" srcId="{540B18D2-E4E9-8949-97E2-FCFF55243BFE}" destId="{825CBC42-BFBF-574B-8254-A9554F009746}" srcOrd="0" destOrd="0" presId="urn:microsoft.com/office/officeart/2005/8/layout/cycle1"/>
    <dgm:cxn modelId="{F6A2C82A-FB75-434A-B981-763C6E2006BC}" srcId="{A588B9C3-CEB4-E34C-8C52-0058A77A5967}" destId="{F1D14543-F82D-C34D-9668-173C4903971A}" srcOrd="0" destOrd="0" parTransId="{4D57FF92-5D3B-7140-A10D-0ACF4851BE21}" sibTransId="{11B8C323-057B-6441-99A2-317BEEBE35EF}"/>
    <dgm:cxn modelId="{FA82BCEC-A8AA-D14F-B9CB-A759877B1E91}" srcId="{A588B9C3-CEB4-E34C-8C52-0058A77A5967}" destId="{45BDB10D-D8FF-1B41-95F3-E7C6E32C9832}" srcOrd="1" destOrd="0" parTransId="{7FC090E0-0471-CD47-A4F2-F8AF709FC9F0}" sibTransId="{C1CCB627-1090-BA4B-AF8D-3189971223D0}"/>
    <dgm:cxn modelId="{F0E73BD8-4600-484D-AADD-20FC0B206D61}" type="presOf" srcId="{65947C88-E531-4940-B19C-89A94C1CFB76}" destId="{03627AB9-E216-8A4B-A7F7-D323A1EC49D9}" srcOrd="0" destOrd="0" presId="urn:microsoft.com/office/officeart/2005/8/layout/cycle1"/>
    <dgm:cxn modelId="{C050BD73-4541-F346-97CC-4A8ABB6FA1EE}" srcId="{A588B9C3-CEB4-E34C-8C52-0058A77A5967}" destId="{540B18D2-E4E9-8949-97E2-FCFF55243BFE}" srcOrd="3" destOrd="0" parTransId="{6C946167-0D90-AB48-8A46-B0A37F3B89C3}" sibTransId="{A14BCAAD-E29B-3E4C-A8B1-884FB66DA62E}"/>
    <dgm:cxn modelId="{A02BEB5F-7932-5841-B2D5-AD9F82247058}" type="presOf" srcId="{F1D14543-F82D-C34D-9668-173C4903971A}" destId="{0B4E8802-BF8B-A848-A20A-B295040CFECA}" srcOrd="0" destOrd="0" presId="urn:microsoft.com/office/officeart/2005/8/layout/cycle1"/>
    <dgm:cxn modelId="{D364428A-3215-7847-8B15-0497D40FE155}" type="presOf" srcId="{A14BCAAD-E29B-3E4C-A8B1-884FB66DA62E}" destId="{A2B32F0D-B48E-4041-ADAB-2883F1B22FDB}" srcOrd="0" destOrd="0" presId="urn:microsoft.com/office/officeart/2005/8/layout/cycle1"/>
    <dgm:cxn modelId="{2001345A-8E0B-0546-B9A4-4A5A6EE13BEF}" type="presOf" srcId="{836346A5-5AE6-CD4A-9B88-B2333DA08C01}" destId="{E4A922D6-F7F7-4049-B5C5-E7FA4E6CFF15}" srcOrd="0" destOrd="0" presId="urn:microsoft.com/office/officeart/2005/8/layout/cycle1"/>
    <dgm:cxn modelId="{CA3EA163-6E42-164E-8A5A-6C1437ADD1BF}" type="presOf" srcId="{A588B9C3-CEB4-E34C-8C52-0058A77A5967}" destId="{7B27746E-D0D9-E64F-A9ED-AB79DBD41883}" srcOrd="0" destOrd="0" presId="urn:microsoft.com/office/officeart/2005/8/layout/cycle1"/>
    <dgm:cxn modelId="{6BD3B76D-6039-CF46-873C-1D9C894BADEC}" type="presOf" srcId="{C1CCB627-1090-BA4B-AF8D-3189971223D0}" destId="{249051EC-F66A-584A-A150-95ED33348B57}" srcOrd="0" destOrd="0" presId="urn:microsoft.com/office/officeart/2005/8/layout/cycle1"/>
    <dgm:cxn modelId="{DF7AC39E-8904-174C-B849-5B3D8D3D73E2}" type="presOf" srcId="{45BDB10D-D8FF-1B41-95F3-E7C6E32C9832}" destId="{7E9B646F-A801-F04D-9EDB-553A5A3BFCA6}" srcOrd="0" destOrd="0" presId="urn:microsoft.com/office/officeart/2005/8/layout/cycle1"/>
    <dgm:cxn modelId="{E2DD008D-BD9F-B545-915A-64B8A92A82EA}" type="presOf" srcId="{11B8C323-057B-6441-99A2-317BEEBE35EF}" destId="{B3CA27BA-A25B-9340-B4F8-A7174A728D9A}" srcOrd="0" destOrd="0" presId="urn:microsoft.com/office/officeart/2005/8/layout/cycle1"/>
    <dgm:cxn modelId="{7F1DC225-1F4A-F542-9A9A-DA85CFB9D7B7}" type="presParOf" srcId="{7B27746E-D0D9-E64F-A9ED-AB79DBD41883}" destId="{E7464EE5-05E1-2A4E-AF60-E276E5530F61}" srcOrd="0" destOrd="0" presId="urn:microsoft.com/office/officeart/2005/8/layout/cycle1"/>
    <dgm:cxn modelId="{AA8D4FA1-F529-AB4B-AB25-E319857240B7}" type="presParOf" srcId="{7B27746E-D0D9-E64F-A9ED-AB79DBD41883}" destId="{0B4E8802-BF8B-A848-A20A-B295040CFECA}" srcOrd="1" destOrd="0" presId="urn:microsoft.com/office/officeart/2005/8/layout/cycle1"/>
    <dgm:cxn modelId="{F3669AE1-B213-B640-AF0B-ACC114064B85}" type="presParOf" srcId="{7B27746E-D0D9-E64F-A9ED-AB79DBD41883}" destId="{B3CA27BA-A25B-9340-B4F8-A7174A728D9A}" srcOrd="2" destOrd="0" presId="urn:microsoft.com/office/officeart/2005/8/layout/cycle1"/>
    <dgm:cxn modelId="{8A9BEEF8-FB54-EA46-83EC-36DFB47059FD}" type="presParOf" srcId="{7B27746E-D0D9-E64F-A9ED-AB79DBD41883}" destId="{1B81FA1F-3AA8-1043-8B93-D900BF74EE87}" srcOrd="3" destOrd="0" presId="urn:microsoft.com/office/officeart/2005/8/layout/cycle1"/>
    <dgm:cxn modelId="{76A8A7F4-77E3-AF4C-997D-9A81F92FC407}" type="presParOf" srcId="{7B27746E-D0D9-E64F-A9ED-AB79DBD41883}" destId="{7E9B646F-A801-F04D-9EDB-553A5A3BFCA6}" srcOrd="4" destOrd="0" presId="urn:microsoft.com/office/officeart/2005/8/layout/cycle1"/>
    <dgm:cxn modelId="{8362C841-E36D-7141-8D6B-2C6C5C6EF70E}" type="presParOf" srcId="{7B27746E-D0D9-E64F-A9ED-AB79DBD41883}" destId="{249051EC-F66A-584A-A150-95ED33348B57}" srcOrd="5" destOrd="0" presId="urn:microsoft.com/office/officeart/2005/8/layout/cycle1"/>
    <dgm:cxn modelId="{7904C0F5-8458-864A-80A8-BBCE7F727C65}" type="presParOf" srcId="{7B27746E-D0D9-E64F-A9ED-AB79DBD41883}" destId="{875E946C-9A53-EB4A-8A6E-EE28410A1FBE}" srcOrd="6" destOrd="0" presId="urn:microsoft.com/office/officeart/2005/8/layout/cycle1"/>
    <dgm:cxn modelId="{A458539D-AAC9-564B-A2F7-8AAD448E71F9}" type="presParOf" srcId="{7B27746E-D0D9-E64F-A9ED-AB79DBD41883}" destId="{03627AB9-E216-8A4B-A7F7-D323A1EC49D9}" srcOrd="7" destOrd="0" presId="urn:microsoft.com/office/officeart/2005/8/layout/cycle1"/>
    <dgm:cxn modelId="{662BDA0A-2748-1440-961F-F0F3F4469A25}" type="presParOf" srcId="{7B27746E-D0D9-E64F-A9ED-AB79DBD41883}" destId="{E4A922D6-F7F7-4049-B5C5-E7FA4E6CFF15}" srcOrd="8" destOrd="0" presId="urn:microsoft.com/office/officeart/2005/8/layout/cycle1"/>
    <dgm:cxn modelId="{F7967E47-0F31-5B43-858F-57A2E971157D}" type="presParOf" srcId="{7B27746E-D0D9-E64F-A9ED-AB79DBD41883}" destId="{328FF0C9-C8E9-7844-82B9-8DEF6433702C}" srcOrd="9" destOrd="0" presId="urn:microsoft.com/office/officeart/2005/8/layout/cycle1"/>
    <dgm:cxn modelId="{BE97A8B0-3334-294E-8F10-398B6A7170DE}" type="presParOf" srcId="{7B27746E-D0D9-E64F-A9ED-AB79DBD41883}" destId="{825CBC42-BFBF-574B-8254-A9554F009746}" srcOrd="10" destOrd="0" presId="urn:microsoft.com/office/officeart/2005/8/layout/cycle1"/>
    <dgm:cxn modelId="{4E652C8B-9B85-7144-980C-0E035A6CD171}" type="presParOf" srcId="{7B27746E-D0D9-E64F-A9ED-AB79DBD41883}" destId="{A2B32F0D-B48E-4041-ADAB-2883F1B22FDB}" srcOrd="11" destOrd="0" presId="urn:microsoft.com/office/officeart/2005/8/layout/cycle1"/>
  </dgm:cxnLst>
  <dgm:bg/>
  <dgm:whole/>
  <dgm:extLst>
    <a:ext uri="http://schemas.microsoft.com/office/drawing/2008/diagram">
      <dsp:dataModelExt xmlns:dsp="http://schemas.microsoft.com/office/drawing/2008/diagram" xmlns="" relId="rId3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88B9C3-CEB4-E34C-8C52-0058A77A5967}"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F1D14543-F82D-C34D-9668-173C4903971A}">
      <dgm:prSet phldrT="[Text]"/>
      <dgm:spPr/>
      <dgm:t>
        <a:bodyPr/>
        <a:lstStyle/>
        <a:p>
          <a:r>
            <a:rPr lang="en-US" dirty="0" smtClean="0"/>
            <a:t>D</a:t>
          </a:r>
          <a:endParaRPr lang="en-US" dirty="0"/>
        </a:p>
      </dgm:t>
    </dgm:pt>
    <dgm:pt modelId="{4D57FF92-5D3B-7140-A10D-0ACF4851BE21}" type="parTrans" cxnId="{F6A2C82A-FB75-434A-B981-763C6E2006BC}">
      <dgm:prSet/>
      <dgm:spPr/>
      <dgm:t>
        <a:bodyPr/>
        <a:lstStyle/>
        <a:p>
          <a:endParaRPr lang="en-US"/>
        </a:p>
      </dgm:t>
    </dgm:pt>
    <dgm:pt modelId="{11B8C323-057B-6441-99A2-317BEEBE35EF}" type="sibTrans" cxnId="{F6A2C82A-FB75-434A-B981-763C6E2006BC}">
      <dgm:prSet/>
      <dgm:spPr>
        <a:solidFill>
          <a:schemeClr val="accent1"/>
        </a:solidFill>
        <a:effectLst/>
      </dgm:spPr>
      <dgm:t>
        <a:bodyPr/>
        <a:lstStyle/>
        <a:p>
          <a:endParaRPr lang="en-US"/>
        </a:p>
      </dgm:t>
    </dgm:pt>
    <dgm:pt modelId="{45BDB10D-D8FF-1B41-95F3-E7C6E32C9832}">
      <dgm:prSet phldrT="[Text]"/>
      <dgm:spPr/>
      <dgm:t>
        <a:bodyPr/>
        <a:lstStyle/>
        <a:p>
          <a:r>
            <a:rPr lang="en-US" dirty="0" smtClean="0"/>
            <a:t>C</a:t>
          </a:r>
          <a:endParaRPr lang="en-US" dirty="0"/>
        </a:p>
      </dgm:t>
    </dgm:pt>
    <dgm:pt modelId="{7FC090E0-0471-CD47-A4F2-F8AF709FC9F0}" type="parTrans" cxnId="{FA82BCEC-A8AA-D14F-B9CB-A759877B1E91}">
      <dgm:prSet/>
      <dgm:spPr/>
      <dgm:t>
        <a:bodyPr/>
        <a:lstStyle/>
        <a:p>
          <a:endParaRPr lang="en-US"/>
        </a:p>
      </dgm:t>
    </dgm:pt>
    <dgm:pt modelId="{C1CCB627-1090-BA4B-AF8D-3189971223D0}" type="sibTrans" cxnId="{FA82BCEC-A8AA-D14F-B9CB-A759877B1E91}">
      <dgm:prSet/>
      <dgm:spPr>
        <a:solidFill>
          <a:schemeClr val="accent1"/>
        </a:solidFill>
        <a:effectLst/>
      </dgm:spPr>
      <dgm:t>
        <a:bodyPr/>
        <a:lstStyle/>
        <a:p>
          <a:endParaRPr lang="en-US"/>
        </a:p>
      </dgm:t>
    </dgm:pt>
    <dgm:pt modelId="{65947C88-E531-4940-B19C-89A94C1CFB76}">
      <dgm:prSet phldrT="[Text]"/>
      <dgm:spPr/>
      <dgm:t>
        <a:bodyPr/>
        <a:lstStyle/>
        <a:p>
          <a:r>
            <a:rPr lang="en-US" dirty="0" smtClean="0"/>
            <a:t>A</a:t>
          </a:r>
          <a:endParaRPr lang="en-US" dirty="0"/>
        </a:p>
      </dgm:t>
    </dgm:pt>
    <dgm:pt modelId="{8EBF483E-D202-7C4D-95A3-6F31F71411D0}" type="parTrans" cxnId="{81536360-B5E0-9846-AC08-419E17DA8196}">
      <dgm:prSet/>
      <dgm:spPr/>
      <dgm:t>
        <a:bodyPr/>
        <a:lstStyle/>
        <a:p>
          <a:endParaRPr lang="en-US"/>
        </a:p>
      </dgm:t>
    </dgm:pt>
    <dgm:pt modelId="{836346A5-5AE6-CD4A-9B88-B2333DA08C01}" type="sibTrans" cxnId="{81536360-B5E0-9846-AC08-419E17DA8196}">
      <dgm:prSet/>
      <dgm:spPr>
        <a:solidFill>
          <a:schemeClr val="accent1"/>
        </a:solidFill>
        <a:effectLst/>
      </dgm:spPr>
      <dgm:t>
        <a:bodyPr/>
        <a:lstStyle/>
        <a:p>
          <a:endParaRPr lang="en-US"/>
        </a:p>
      </dgm:t>
    </dgm:pt>
    <dgm:pt modelId="{540B18D2-E4E9-8949-97E2-FCFF55243BFE}">
      <dgm:prSet phldrT="[Text]"/>
      <dgm:spPr/>
      <dgm:t>
        <a:bodyPr/>
        <a:lstStyle/>
        <a:p>
          <a:r>
            <a:rPr lang="en-US" dirty="0" smtClean="0"/>
            <a:t>P</a:t>
          </a:r>
          <a:endParaRPr lang="en-US" dirty="0"/>
        </a:p>
      </dgm:t>
    </dgm:pt>
    <dgm:pt modelId="{6C946167-0D90-AB48-8A46-B0A37F3B89C3}" type="parTrans" cxnId="{C050BD73-4541-F346-97CC-4A8ABB6FA1EE}">
      <dgm:prSet/>
      <dgm:spPr/>
      <dgm:t>
        <a:bodyPr/>
        <a:lstStyle/>
        <a:p>
          <a:endParaRPr lang="en-US"/>
        </a:p>
      </dgm:t>
    </dgm:pt>
    <dgm:pt modelId="{A14BCAAD-E29B-3E4C-A8B1-884FB66DA62E}" type="sibTrans" cxnId="{C050BD73-4541-F346-97CC-4A8ABB6FA1EE}">
      <dgm:prSet/>
      <dgm:spPr>
        <a:solidFill>
          <a:schemeClr val="accent1"/>
        </a:solidFill>
        <a:effectLst/>
      </dgm:spPr>
      <dgm:t>
        <a:bodyPr/>
        <a:lstStyle/>
        <a:p>
          <a:endParaRPr lang="en-US"/>
        </a:p>
      </dgm:t>
    </dgm:pt>
    <dgm:pt modelId="{7B27746E-D0D9-E64F-A9ED-AB79DBD41883}" type="pres">
      <dgm:prSet presAssocID="{A588B9C3-CEB4-E34C-8C52-0058A77A5967}" presName="cycle" presStyleCnt="0">
        <dgm:presLayoutVars>
          <dgm:dir/>
          <dgm:resizeHandles val="exact"/>
        </dgm:presLayoutVars>
      </dgm:prSet>
      <dgm:spPr/>
      <dgm:t>
        <a:bodyPr/>
        <a:lstStyle/>
        <a:p>
          <a:endParaRPr lang="en-US"/>
        </a:p>
      </dgm:t>
    </dgm:pt>
    <dgm:pt modelId="{E7464EE5-05E1-2A4E-AF60-E276E5530F61}" type="pres">
      <dgm:prSet presAssocID="{F1D14543-F82D-C34D-9668-173C4903971A}" presName="dummy" presStyleCnt="0"/>
      <dgm:spPr/>
    </dgm:pt>
    <dgm:pt modelId="{0B4E8802-BF8B-A848-A20A-B295040CFECA}" type="pres">
      <dgm:prSet presAssocID="{F1D14543-F82D-C34D-9668-173C4903971A}" presName="node" presStyleLbl="revTx" presStyleIdx="0" presStyleCnt="4">
        <dgm:presLayoutVars>
          <dgm:bulletEnabled val="1"/>
        </dgm:presLayoutVars>
      </dgm:prSet>
      <dgm:spPr/>
      <dgm:t>
        <a:bodyPr/>
        <a:lstStyle/>
        <a:p>
          <a:endParaRPr lang="en-US"/>
        </a:p>
      </dgm:t>
    </dgm:pt>
    <dgm:pt modelId="{B3CA27BA-A25B-9340-B4F8-A7174A728D9A}" type="pres">
      <dgm:prSet presAssocID="{11B8C323-057B-6441-99A2-317BEEBE35EF}" presName="sibTrans" presStyleLbl="node1" presStyleIdx="0" presStyleCnt="4"/>
      <dgm:spPr/>
      <dgm:t>
        <a:bodyPr/>
        <a:lstStyle/>
        <a:p>
          <a:endParaRPr lang="en-US"/>
        </a:p>
      </dgm:t>
    </dgm:pt>
    <dgm:pt modelId="{1B81FA1F-3AA8-1043-8B93-D900BF74EE87}" type="pres">
      <dgm:prSet presAssocID="{45BDB10D-D8FF-1B41-95F3-E7C6E32C9832}" presName="dummy" presStyleCnt="0"/>
      <dgm:spPr/>
    </dgm:pt>
    <dgm:pt modelId="{7E9B646F-A801-F04D-9EDB-553A5A3BFCA6}" type="pres">
      <dgm:prSet presAssocID="{45BDB10D-D8FF-1B41-95F3-E7C6E32C9832}" presName="node" presStyleLbl="revTx" presStyleIdx="1" presStyleCnt="4">
        <dgm:presLayoutVars>
          <dgm:bulletEnabled val="1"/>
        </dgm:presLayoutVars>
      </dgm:prSet>
      <dgm:spPr/>
      <dgm:t>
        <a:bodyPr/>
        <a:lstStyle/>
        <a:p>
          <a:endParaRPr lang="en-US"/>
        </a:p>
      </dgm:t>
    </dgm:pt>
    <dgm:pt modelId="{249051EC-F66A-584A-A150-95ED33348B57}" type="pres">
      <dgm:prSet presAssocID="{C1CCB627-1090-BA4B-AF8D-3189971223D0}" presName="sibTrans" presStyleLbl="node1" presStyleIdx="1" presStyleCnt="4" custLinFactNeighborX="5187"/>
      <dgm:spPr/>
      <dgm:t>
        <a:bodyPr/>
        <a:lstStyle/>
        <a:p>
          <a:endParaRPr lang="en-US"/>
        </a:p>
      </dgm:t>
    </dgm:pt>
    <dgm:pt modelId="{875E946C-9A53-EB4A-8A6E-EE28410A1FBE}" type="pres">
      <dgm:prSet presAssocID="{65947C88-E531-4940-B19C-89A94C1CFB76}" presName="dummy" presStyleCnt="0"/>
      <dgm:spPr/>
    </dgm:pt>
    <dgm:pt modelId="{03627AB9-E216-8A4B-A7F7-D323A1EC49D9}" type="pres">
      <dgm:prSet presAssocID="{65947C88-E531-4940-B19C-89A94C1CFB76}" presName="node" presStyleLbl="revTx" presStyleIdx="2" presStyleCnt="4">
        <dgm:presLayoutVars>
          <dgm:bulletEnabled val="1"/>
        </dgm:presLayoutVars>
      </dgm:prSet>
      <dgm:spPr/>
      <dgm:t>
        <a:bodyPr/>
        <a:lstStyle/>
        <a:p>
          <a:endParaRPr lang="en-US"/>
        </a:p>
      </dgm:t>
    </dgm:pt>
    <dgm:pt modelId="{E4A922D6-F7F7-4049-B5C5-E7FA4E6CFF15}" type="pres">
      <dgm:prSet presAssocID="{836346A5-5AE6-CD4A-9B88-B2333DA08C01}" presName="sibTrans" presStyleLbl="node1" presStyleIdx="2" presStyleCnt="4"/>
      <dgm:spPr/>
      <dgm:t>
        <a:bodyPr/>
        <a:lstStyle/>
        <a:p>
          <a:endParaRPr lang="en-US"/>
        </a:p>
      </dgm:t>
    </dgm:pt>
    <dgm:pt modelId="{328FF0C9-C8E9-7844-82B9-8DEF6433702C}" type="pres">
      <dgm:prSet presAssocID="{540B18D2-E4E9-8949-97E2-FCFF55243BFE}" presName="dummy" presStyleCnt="0"/>
      <dgm:spPr/>
    </dgm:pt>
    <dgm:pt modelId="{825CBC42-BFBF-574B-8254-A9554F009746}" type="pres">
      <dgm:prSet presAssocID="{540B18D2-E4E9-8949-97E2-FCFF55243BFE}" presName="node" presStyleLbl="revTx" presStyleIdx="3" presStyleCnt="4">
        <dgm:presLayoutVars>
          <dgm:bulletEnabled val="1"/>
        </dgm:presLayoutVars>
      </dgm:prSet>
      <dgm:spPr/>
      <dgm:t>
        <a:bodyPr/>
        <a:lstStyle/>
        <a:p>
          <a:endParaRPr lang="en-US"/>
        </a:p>
      </dgm:t>
    </dgm:pt>
    <dgm:pt modelId="{A2B32F0D-B48E-4041-ADAB-2883F1B22FDB}" type="pres">
      <dgm:prSet presAssocID="{A14BCAAD-E29B-3E4C-A8B1-884FB66DA62E}" presName="sibTrans" presStyleLbl="node1" presStyleIdx="3" presStyleCnt="4"/>
      <dgm:spPr/>
      <dgm:t>
        <a:bodyPr/>
        <a:lstStyle/>
        <a:p>
          <a:endParaRPr lang="en-US"/>
        </a:p>
      </dgm:t>
    </dgm:pt>
  </dgm:ptLst>
  <dgm:cxnLst>
    <dgm:cxn modelId="{52366972-726C-B24A-A8DE-260AB5BCA654}" type="presOf" srcId="{F1D14543-F82D-C34D-9668-173C4903971A}" destId="{0B4E8802-BF8B-A848-A20A-B295040CFECA}" srcOrd="0" destOrd="0" presId="urn:microsoft.com/office/officeart/2005/8/layout/cycle1"/>
    <dgm:cxn modelId="{C94600CF-26D8-E843-AA8A-AC6480345D55}" type="presOf" srcId="{A588B9C3-CEB4-E34C-8C52-0058A77A5967}" destId="{7B27746E-D0D9-E64F-A9ED-AB79DBD41883}" srcOrd="0" destOrd="0" presId="urn:microsoft.com/office/officeart/2005/8/layout/cycle1"/>
    <dgm:cxn modelId="{FA82BCEC-A8AA-D14F-B9CB-A759877B1E91}" srcId="{A588B9C3-CEB4-E34C-8C52-0058A77A5967}" destId="{45BDB10D-D8FF-1B41-95F3-E7C6E32C9832}" srcOrd="1" destOrd="0" parTransId="{7FC090E0-0471-CD47-A4F2-F8AF709FC9F0}" sibTransId="{C1CCB627-1090-BA4B-AF8D-3189971223D0}"/>
    <dgm:cxn modelId="{81536360-B5E0-9846-AC08-419E17DA8196}" srcId="{A588B9C3-CEB4-E34C-8C52-0058A77A5967}" destId="{65947C88-E531-4940-B19C-89A94C1CFB76}" srcOrd="2" destOrd="0" parTransId="{8EBF483E-D202-7C4D-95A3-6F31F71411D0}" sibTransId="{836346A5-5AE6-CD4A-9B88-B2333DA08C01}"/>
    <dgm:cxn modelId="{CB591C83-F952-904B-80A1-F3E7761619CA}" type="presOf" srcId="{45BDB10D-D8FF-1B41-95F3-E7C6E32C9832}" destId="{7E9B646F-A801-F04D-9EDB-553A5A3BFCA6}" srcOrd="0" destOrd="0" presId="urn:microsoft.com/office/officeart/2005/8/layout/cycle1"/>
    <dgm:cxn modelId="{94C7EBF2-78A2-014C-82C5-347454AE938B}" type="presOf" srcId="{540B18D2-E4E9-8949-97E2-FCFF55243BFE}" destId="{825CBC42-BFBF-574B-8254-A9554F009746}" srcOrd="0" destOrd="0" presId="urn:microsoft.com/office/officeart/2005/8/layout/cycle1"/>
    <dgm:cxn modelId="{63927B1C-81A7-4640-8827-1B81D544727D}" type="presOf" srcId="{11B8C323-057B-6441-99A2-317BEEBE35EF}" destId="{B3CA27BA-A25B-9340-B4F8-A7174A728D9A}" srcOrd="0" destOrd="0" presId="urn:microsoft.com/office/officeart/2005/8/layout/cycle1"/>
    <dgm:cxn modelId="{884602A9-5B3F-434E-ACCF-8A28ED131B31}" type="presOf" srcId="{C1CCB627-1090-BA4B-AF8D-3189971223D0}" destId="{249051EC-F66A-584A-A150-95ED33348B57}" srcOrd="0" destOrd="0" presId="urn:microsoft.com/office/officeart/2005/8/layout/cycle1"/>
    <dgm:cxn modelId="{678FFA68-9C2C-8E4D-8918-AA9BF08C8362}" type="presOf" srcId="{836346A5-5AE6-CD4A-9B88-B2333DA08C01}" destId="{E4A922D6-F7F7-4049-B5C5-E7FA4E6CFF15}" srcOrd="0" destOrd="0" presId="urn:microsoft.com/office/officeart/2005/8/layout/cycle1"/>
    <dgm:cxn modelId="{71021965-DCD1-0E46-BDC9-FEE176A6AAE5}" type="presOf" srcId="{65947C88-E531-4940-B19C-89A94C1CFB76}" destId="{03627AB9-E216-8A4B-A7F7-D323A1EC49D9}" srcOrd="0" destOrd="0" presId="urn:microsoft.com/office/officeart/2005/8/layout/cycle1"/>
    <dgm:cxn modelId="{B03CAA58-1933-E446-A5BD-237F95E51992}" type="presOf" srcId="{A14BCAAD-E29B-3E4C-A8B1-884FB66DA62E}" destId="{A2B32F0D-B48E-4041-ADAB-2883F1B22FDB}" srcOrd="0" destOrd="0" presId="urn:microsoft.com/office/officeart/2005/8/layout/cycle1"/>
    <dgm:cxn modelId="{F6A2C82A-FB75-434A-B981-763C6E2006BC}" srcId="{A588B9C3-CEB4-E34C-8C52-0058A77A5967}" destId="{F1D14543-F82D-C34D-9668-173C4903971A}" srcOrd="0" destOrd="0" parTransId="{4D57FF92-5D3B-7140-A10D-0ACF4851BE21}" sibTransId="{11B8C323-057B-6441-99A2-317BEEBE35EF}"/>
    <dgm:cxn modelId="{C050BD73-4541-F346-97CC-4A8ABB6FA1EE}" srcId="{A588B9C3-CEB4-E34C-8C52-0058A77A5967}" destId="{540B18D2-E4E9-8949-97E2-FCFF55243BFE}" srcOrd="3" destOrd="0" parTransId="{6C946167-0D90-AB48-8A46-B0A37F3B89C3}" sibTransId="{A14BCAAD-E29B-3E4C-A8B1-884FB66DA62E}"/>
    <dgm:cxn modelId="{B0AF667D-88DC-F043-AA2D-3CEAD7470BFB}" type="presParOf" srcId="{7B27746E-D0D9-E64F-A9ED-AB79DBD41883}" destId="{E7464EE5-05E1-2A4E-AF60-E276E5530F61}" srcOrd="0" destOrd="0" presId="urn:microsoft.com/office/officeart/2005/8/layout/cycle1"/>
    <dgm:cxn modelId="{6E62D353-799A-EE42-B3BF-55326A4B44D6}" type="presParOf" srcId="{7B27746E-D0D9-E64F-A9ED-AB79DBD41883}" destId="{0B4E8802-BF8B-A848-A20A-B295040CFECA}" srcOrd="1" destOrd="0" presId="urn:microsoft.com/office/officeart/2005/8/layout/cycle1"/>
    <dgm:cxn modelId="{37979E0B-F5A6-6441-97FF-BDFA30160C19}" type="presParOf" srcId="{7B27746E-D0D9-E64F-A9ED-AB79DBD41883}" destId="{B3CA27BA-A25B-9340-B4F8-A7174A728D9A}" srcOrd="2" destOrd="0" presId="urn:microsoft.com/office/officeart/2005/8/layout/cycle1"/>
    <dgm:cxn modelId="{2C1A26A1-81B1-5F47-B85C-389463C6A82E}" type="presParOf" srcId="{7B27746E-D0D9-E64F-A9ED-AB79DBD41883}" destId="{1B81FA1F-3AA8-1043-8B93-D900BF74EE87}" srcOrd="3" destOrd="0" presId="urn:microsoft.com/office/officeart/2005/8/layout/cycle1"/>
    <dgm:cxn modelId="{20D72EFE-A095-9D48-B323-15190458A2E0}" type="presParOf" srcId="{7B27746E-D0D9-E64F-A9ED-AB79DBD41883}" destId="{7E9B646F-A801-F04D-9EDB-553A5A3BFCA6}" srcOrd="4" destOrd="0" presId="urn:microsoft.com/office/officeart/2005/8/layout/cycle1"/>
    <dgm:cxn modelId="{ACFDD21F-B33A-2D45-ACB0-E08629942FEC}" type="presParOf" srcId="{7B27746E-D0D9-E64F-A9ED-AB79DBD41883}" destId="{249051EC-F66A-584A-A150-95ED33348B57}" srcOrd="5" destOrd="0" presId="urn:microsoft.com/office/officeart/2005/8/layout/cycle1"/>
    <dgm:cxn modelId="{0888FFD2-EC8D-AF4B-8C32-A1E5308D9858}" type="presParOf" srcId="{7B27746E-D0D9-E64F-A9ED-AB79DBD41883}" destId="{875E946C-9A53-EB4A-8A6E-EE28410A1FBE}" srcOrd="6" destOrd="0" presId="urn:microsoft.com/office/officeart/2005/8/layout/cycle1"/>
    <dgm:cxn modelId="{6A82DAAB-5599-0D44-B20A-92888B152FCE}" type="presParOf" srcId="{7B27746E-D0D9-E64F-A9ED-AB79DBD41883}" destId="{03627AB9-E216-8A4B-A7F7-D323A1EC49D9}" srcOrd="7" destOrd="0" presId="urn:microsoft.com/office/officeart/2005/8/layout/cycle1"/>
    <dgm:cxn modelId="{E9FAF0F8-2D4F-D542-BA5B-60906AC3A2F6}" type="presParOf" srcId="{7B27746E-D0D9-E64F-A9ED-AB79DBD41883}" destId="{E4A922D6-F7F7-4049-B5C5-E7FA4E6CFF15}" srcOrd="8" destOrd="0" presId="urn:microsoft.com/office/officeart/2005/8/layout/cycle1"/>
    <dgm:cxn modelId="{62DF9EF5-F9E5-5648-A417-AB49E8D40DF6}" type="presParOf" srcId="{7B27746E-D0D9-E64F-A9ED-AB79DBD41883}" destId="{328FF0C9-C8E9-7844-82B9-8DEF6433702C}" srcOrd="9" destOrd="0" presId="urn:microsoft.com/office/officeart/2005/8/layout/cycle1"/>
    <dgm:cxn modelId="{B44F4C22-4E9B-B84E-9ED5-4E0D15FEA24D}" type="presParOf" srcId="{7B27746E-D0D9-E64F-A9ED-AB79DBD41883}" destId="{825CBC42-BFBF-574B-8254-A9554F009746}" srcOrd="10" destOrd="0" presId="urn:microsoft.com/office/officeart/2005/8/layout/cycle1"/>
    <dgm:cxn modelId="{808792E7-72A7-DA4B-A6B2-8FC7B2206BC6}" type="presParOf" srcId="{7B27746E-D0D9-E64F-A9ED-AB79DBD41883}" destId="{A2B32F0D-B48E-4041-ADAB-2883F1B22FDB}" srcOrd="11" destOrd="0" presId="urn:microsoft.com/office/officeart/2005/8/layout/cycle1"/>
  </dgm:cxnLst>
  <dgm:bg/>
  <dgm:whole/>
  <dgm:extLst>
    <a:ext uri="http://schemas.microsoft.com/office/drawing/2008/diagram">
      <dsp:dataModelExt xmlns:dsp="http://schemas.microsoft.com/office/drawing/2008/diagram" xmlns="" relId="rId4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0829A-274A-8744-98CB-44790541ADB3}">
      <dsp:nvSpPr>
        <dsp:cNvPr id="0" name=""/>
        <dsp:cNvSpPr/>
      </dsp:nvSpPr>
      <dsp:spPr>
        <a:xfrm>
          <a:off x="1248511" y="35826"/>
          <a:ext cx="575030" cy="575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Do</a:t>
          </a:r>
          <a:endParaRPr lang="en-US" sz="1400" kern="1200" dirty="0"/>
        </a:p>
      </dsp:txBody>
      <dsp:txXfrm>
        <a:off x="1248511" y="35826"/>
        <a:ext cx="575030" cy="575030"/>
      </dsp:txXfrm>
    </dsp:sp>
    <dsp:sp modelId="{B7464E82-40D2-F541-ACEE-BAD62C61D323}">
      <dsp:nvSpPr>
        <dsp:cNvPr id="0" name=""/>
        <dsp:cNvSpPr/>
      </dsp:nvSpPr>
      <dsp:spPr>
        <a:xfrm>
          <a:off x="235730" y="-386"/>
          <a:ext cx="1624025" cy="1624025"/>
        </a:xfrm>
        <a:prstGeom prst="circularArrow">
          <a:avLst>
            <a:gd name="adj1" fmla="val 6905"/>
            <a:gd name="adj2" fmla="val 465547"/>
            <a:gd name="adj3" fmla="val 548597"/>
            <a:gd name="adj4" fmla="val 20585857"/>
            <a:gd name="adj5" fmla="val 805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42D0F23A-99C2-874B-8F3C-B9891A026658}">
      <dsp:nvSpPr>
        <dsp:cNvPr id="0" name=""/>
        <dsp:cNvSpPr/>
      </dsp:nvSpPr>
      <dsp:spPr>
        <a:xfrm>
          <a:off x="1248511" y="1012394"/>
          <a:ext cx="575030" cy="575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Check</a:t>
          </a:r>
          <a:endParaRPr lang="en-US" sz="1400" kern="1200" dirty="0"/>
        </a:p>
      </dsp:txBody>
      <dsp:txXfrm>
        <a:off x="1248511" y="1012394"/>
        <a:ext cx="575030" cy="575030"/>
      </dsp:txXfrm>
    </dsp:sp>
    <dsp:sp modelId="{B1C69493-9881-2F43-90D5-717D96F6294D}">
      <dsp:nvSpPr>
        <dsp:cNvPr id="0" name=""/>
        <dsp:cNvSpPr/>
      </dsp:nvSpPr>
      <dsp:spPr>
        <a:xfrm>
          <a:off x="235730" y="-386"/>
          <a:ext cx="1624025" cy="1624025"/>
        </a:xfrm>
        <a:prstGeom prst="circularArrow">
          <a:avLst>
            <a:gd name="adj1" fmla="val 6905"/>
            <a:gd name="adj2" fmla="val 465547"/>
            <a:gd name="adj3" fmla="val 5948597"/>
            <a:gd name="adj4" fmla="val 4385857"/>
            <a:gd name="adj5" fmla="val 805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70167A6C-CDD2-C844-8F3E-06B3C30FF12F}">
      <dsp:nvSpPr>
        <dsp:cNvPr id="0" name=""/>
        <dsp:cNvSpPr/>
      </dsp:nvSpPr>
      <dsp:spPr>
        <a:xfrm>
          <a:off x="271943" y="1012394"/>
          <a:ext cx="575030" cy="575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Adjust</a:t>
          </a:r>
          <a:endParaRPr lang="en-US" sz="1400" kern="1200" dirty="0"/>
        </a:p>
      </dsp:txBody>
      <dsp:txXfrm>
        <a:off x="271943" y="1012394"/>
        <a:ext cx="575030" cy="575030"/>
      </dsp:txXfrm>
    </dsp:sp>
    <dsp:sp modelId="{267064E2-B0F4-EF43-89FE-832CBD9B8DD1}">
      <dsp:nvSpPr>
        <dsp:cNvPr id="0" name=""/>
        <dsp:cNvSpPr/>
      </dsp:nvSpPr>
      <dsp:spPr>
        <a:xfrm>
          <a:off x="235730" y="-386"/>
          <a:ext cx="1624025" cy="1624025"/>
        </a:xfrm>
        <a:prstGeom prst="circularArrow">
          <a:avLst>
            <a:gd name="adj1" fmla="val 6905"/>
            <a:gd name="adj2" fmla="val 465547"/>
            <a:gd name="adj3" fmla="val 11348597"/>
            <a:gd name="adj4" fmla="val 9785857"/>
            <a:gd name="adj5" fmla="val 805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6C24B5F2-59F5-3B4A-B7C4-22DF14124EEA}">
      <dsp:nvSpPr>
        <dsp:cNvPr id="0" name=""/>
        <dsp:cNvSpPr/>
      </dsp:nvSpPr>
      <dsp:spPr>
        <a:xfrm>
          <a:off x="271943" y="35826"/>
          <a:ext cx="575030" cy="575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Plan</a:t>
          </a:r>
          <a:endParaRPr lang="en-US" sz="1400" kern="1200" dirty="0"/>
        </a:p>
      </dsp:txBody>
      <dsp:txXfrm>
        <a:off x="271943" y="35826"/>
        <a:ext cx="575030" cy="575030"/>
      </dsp:txXfrm>
    </dsp:sp>
    <dsp:sp modelId="{30C84352-3DB4-B243-9775-F7BAF98E0DA8}">
      <dsp:nvSpPr>
        <dsp:cNvPr id="0" name=""/>
        <dsp:cNvSpPr/>
      </dsp:nvSpPr>
      <dsp:spPr>
        <a:xfrm>
          <a:off x="235730" y="-386"/>
          <a:ext cx="1624025" cy="1624025"/>
        </a:xfrm>
        <a:prstGeom prst="circularArrow">
          <a:avLst>
            <a:gd name="adj1" fmla="val 6905"/>
            <a:gd name="adj2" fmla="val 465547"/>
            <a:gd name="adj3" fmla="val 16748597"/>
            <a:gd name="adj4" fmla="val 15185857"/>
            <a:gd name="adj5" fmla="val 805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E8802-BF8B-A848-A20A-B295040CFECA}">
      <dsp:nvSpPr>
        <dsp:cNvPr id="0" name=""/>
        <dsp:cNvSpPr/>
      </dsp:nvSpPr>
      <dsp:spPr>
        <a:xfrm>
          <a:off x="301012" y="112345"/>
          <a:ext cx="170842" cy="170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D</a:t>
          </a:r>
          <a:endParaRPr lang="en-US" sz="1000" kern="1200" dirty="0"/>
        </a:p>
      </dsp:txBody>
      <dsp:txXfrm>
        <a:off x="301012" y="112345"/>
        <a:ext cx="170842" cy="170842"/>
      </dsp:txXfrm>
    </dsp:sp>
    <dsp:sp modelId="{B3CA27BA-A25B-9340-B4F8-A7174A728D9A}">
      <dsp:nvSpPr>
        <dsp:cNvPr id="0" name=""/>
        <dsp:cNvSpPr/>
      </dsp:nvSpPr>
      <dsp:spPr>
        <a:xfrm>
          <a:off x="-39" y="101560"/>
          <a:ext cx="482679" cy="482679"/>
        </a:xfrm>
        <a:prstGeom prst="circularArrow">
          <a:avLst>
            <a:gd name="adj1" fmla="val 6902"/>
            <a:gd name="adj2" fmla="val 465342"/>
            <a:gd name="adj3" fmla="val 549458"/>
            <a:gd name="adj4" fmla="val 205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7E9B646F-A801-F04D-9EDB-553A5A3BFCA6}">
      <dsp:nvSpPr>
        <dsp:cNvPr id="0" name=""/>
        <dsp:cNvSpPr/>
      </dsp:nvSpPr>
      <dsp:spPr>
        <a:xfrm>
          <a:off x="301012" y="402612"/>
          <a:ext cx="170842" cy="170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C</a:t>
          </a:r>
          <a:endParaRPr lang="en-US" sz="1000" kern="1200" dirty="0"/>
        </a:p>
      </dsp:txBody>
      <dsp:txXfrm>
        <a:off x="301012" y="402612"/>
        <a:ext cx="170842" cy="170842"/>
      </dsp:txXfrm>
    </dsp:sp>
    <dsp:sp modelId="{249051EC-F66A-584A-A150-95ED33348B57}">
      <dsp:nvSpPr>
        <dsp:cNvPr id="0" name=""/>
        <dsp:cNvSpPr/>
      </dsp:nvSpPr>
      <dsp:spPr>
        <a:xfrm>
          <a:off x="-39" y="101560"/>
          <a:ext cx="482679" cy="482679"/>
        </a:xfrm>
        <a:prstGeom prst="circularArrow">
          <a:avLst>
            <a:gd name="adj1" fmla="val 6902"/>
            <a:gd name="adj2" fmla="val 465342"/>
            <a:gd name="adj3" fmla="val 5949458"/>
            <a:gd name="adj4" fmla="val 43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03627AB9-E216-8A4B-A7F7-D323A1EC49D9}">
      <dsp:nvSpPr>
        <dsp:cNvPr id="0" name=""/>
        <dsp:cNvSpPr/>
      </dsp:nvSpPr>
      <dsp:spPr>
        <a:xfrm>
          <a:off x="10745" y="402612"/>
          <a:ext cx="170842" cy="170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A</a:t>
          </a:r>
          <a:endParaRPr lang="en-US" sz="1000" kern="1200" dirty="0"/>
        </a:p>
      </dsp:txBody>
      <dsp:txXfrm>
        <a:off x="10745" y="402612"/>
        <a:ext cx="170842" cy="170842"/>
      </dsp:txXfrm>
    </dsp:sp>
    <dsp:sp modelId="{E4A922D6-F7F7-4049-B5C5-E7FA4E6CFF15}">
      <dsp:nvSpPr>
        <dsp:cNvPr id="0" name=""/>
        <dsp:cNvSpPr/>
      </dsp:nvSpPr>
      <dsp:spPr>
        <a:xfrm>
          <a:off x="-39" y="101560"/>
          <a:ext cx="482679" cy="482679"/>
        </a:xfrm>
        <a:prstGeom prst="circularArrow">
          <a:avLst>
            <a:gd name="adj1" fmla="val 6902"/>
            <a:gd name="adj2" fmla="val 465342"/>
            <a:gd name="adj3" fmla="val 11349458"/>
            <a:gd name="adj4" fmla="val 97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825CBC42-BFBF-574B-8254-A9554F009746}">
      <dsp:nvSpPr>
        <dsp:cNvPr id="0" name=""/>
        <dsp:cNvSpPr/>
      </dsp:nvSpPr>
      <dsp:spPr>
        <a:xfrm>
          <a:off x="10745" y="112345"/>
          <a:ext cx="170842" cy="170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P</a:t>
          </a:r>
          <a:endParaRPr lang="en-US" sz="1000" kern="1200" dirty="0"/>
        </a:p>
      </dsp:txBody>
      <dsp:txXfrm>
        <a:off x="10745" y="112345"/>
        <a:ext cx="170842" cy="170842"/>
      </dsp:txXfrm>
    </dsp:sp>
    <dsp:sp modelId="{A2B32F0D-B48E-4041-ADAB-2883F1B22FDB}">
      <dsp:nvSpPr>
        <dsp:cNvPr id="0" name=""/>
        <dsp:cNvSpPr/>
      </dsp:nvSpPr>
      <dsp:spPr>
        <a:xfrm>
          <a:off x="-39" y="101560"/>
          <a:ext cx="482679" cy="482679"/>
        </a:xfrm>
        <a:prstGeom prst="circularArrow">
          <a:avLst>
            <a:gd name="adj1" fmla="val 6902"/>
            <a:gd name="adj2" fmla="val 465342"/>
            <a:gd name="adj3" fmla="val 16749458"/>
            <a:gd name="adj4" fmla="val 151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E8802-BF8B-A848-A20A-B295040CFECA}">
      <dsp:nvSpPr>
        <dsp:cNvPr id="0" name=""/>
        <dsp:cNvSpPr/>
      </dsp:nvSpPr>
      <dsp:spPr>
        <a:xfrm>
          <a:off x="12976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D</a:t>
          </a:r>
          <a:endParaRPr lang="en-US" sz="500" kern="1200" dirty="0"/>
        </a:p>
      </dsp:txBody>
      <dsp:txXfrm>
        <a:off x="129762" y="66416"/>
        <a:ext cx="73648" cy="73648"/>
      </dsp:txXfrm>
    </dsp:sp>
    <dsp:sp modelId="{B3CA27BA-A25B-9340-B4F8-A7174A728D9A}">
      <dsp:nvSpPr>
        <dsp:cNvPr id="0" name=""/>
        <dsp:cNvSpPr/>
      </dsp:nvSpPr>
      <dsp:spPr>
        <a:xfrm>
          <a:off x="-17" y="61766"/>
          <a:ext cx="208077" cy="208077"/>
        </a:xfrm>
        <a:prstGeom prst="circularArrow">
          <a:avLst>
            <a:gd name="adj1" fmla="val 6902"/>
            <a:gd name="adj2" fmla="val 465342"/>
            <a:gd name="adj3" fmla="val 549458"/>
            <a:gd name="adj4" fmla="val 205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7E9B646F-A801-F04D-9EDB-553A5A3BFCA6}">
      <dsp:nvSpPr>
        <dsp:cNvPr id="0" name=""/>
        <dsp:cNvSpPr/>
      </dsp:nvSpPr>
      <dsp:spPr>
        <a:xfrm>
          <a:off x="12976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C</a:t>
          </a:r>
          <a:endParaRPr lang="en-US" sz="500" kern="1200" dirty="0"/>
        </a:p>
      </dsp:txBody>
      <dsp:txXfrm>
        <a:off x="129762" y="191546"/>
        <a:ext cx="73648" cy="73648"/>
      </dsp:txXfrm>
    </dsp:sp>
    <dsp:sp modelId="{249051EC-F66A-584A-A150-95ED33348B57}">
      <dsp:nvSpPr>
        <dsp:cNvPr id="0" name=""/>
        <dsp:cNvSpPr/>
      </dsp:nvSpPr>
      <dsp:spPr>
        <a:xfrm>
          <a:off x="10775" y="61766"/>
          <a:ext cx="208077" cy="208077"/>
        </a:xfrm>
        <a:prstGeom prst="circularArrow">
          <a:avLst>
            <a:gd name="adj1" fmla="val 6902"/>
            <a:gd name="adj2" fmla="val 465342"/>
            <a:gd name="adj3" fmla="val 5949458"/>
            <a:gd name="adj4" fmla="val 43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03627AB9-E216-8A4B-A7F7-D323A1EC49D9}">
      <dsp:nvSpPr>
        <dsp:cNvPr id="0" name=""/>
        <dsp:cNvSpPr/>
      </dsp:nvSpPr>
      <dsp:spPr>
        <a:xfrm>
          <a:off x="463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A</a:t>
          </a:r>
          <a:endParaRPr lang="en-US" sz="500" kern="1200" dirty="0"/>
        </a:p>
      </dsp:txBody>
      <dsp:txXfrm>
        <a:off x="4632" y="191546"/>
        <a:ext cx="73648" cy="73648"/>
      </dsp:txXfrm>
    </dsp:sp>
    <dsp:sp modelId="{E4A922D6-F7F7-4049-B5C5-E7FA4E6CFF15}">
      <dsp:nvSpPr>
        <dsp:cNvPr id="0" name=""/>
        <dsp:cNvSpPr/>
      </dsp:nvSpPr>
      <dsp:spPr>
        <a:xfrm>
          <a:off x="-17" y="61766"/>
          <a:ext cx="208077" cy="208077"/>
        </a:xfrm>
        <a:prstGeom prst="circularArrow">
          <a:avLst>
            <a:gd name="adj1" fmla="val 6902"/>
            <a:gd name="adj2" fmla="val 465342"/>
            <a:gd name="adj3" fmla="val 11349458"/>
            <a:gd name="adj4" fmla="val 97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825CBC42-BFBF-574B-8254-A9554F009746}">
      <dsp:nvSpPr>
        <dsp:cNvPr id="0" name=""/>
        <dsp:cNvSpPr/>
      </dsp:nvSpPr>
      <dsp:spPr>
        <a:xfrm>
          <a:off x="463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P</a:t>
          </a:r>
          <a:endParaRPr lang="en-US" sz="500" kern="1200" dirty="0"/>
        </a:p>
      </dsp:txBody>
      <dsp:txXfrm>
        <a:off x="4632" y="66416"/>
        <a:ext cx="73648" cy="73648"/>
      </dsp:txXfrm>
    </dsp:sp>
    <dsp:sp modelId="{A2B32F0D-B48E-4041-ADAB-2883F1B22FDB}">
      <dsp:nvSpPr>
        <dsp:cNvPr id="0" name=""/>
        <dsp:cNvSpPr/>
      </dsp:nvSpPr>
      <dsp:spPr>
        <a:xfrm>
          <a:off x="-17" y="61766"/>
          <a:ext cx="208077" cy="208077"/>
        </a:xfrm>
        <a:prstGeom prst="circularArrow">
          <a:avLst>
            <a:gd name="adj1" fmla="val 6902"/>
            <a:gd name="adj2" fmla="val 465342"/>
            <a:gd name="adj3" fmla="val 16749458"/>
            <a:gd name="adj4" fmla="val 151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E8802-BF8B-A848-A20A-B295040CFECA}">
      <dsp:nvSpPr>
        <dsp:cNvPr id="0" name=""/>
        <dsp:cNvSpPr/>
      </dsp:nvSpPr>
      <dsp:spPr>
        <a:xfrm>
          <a:off x="12976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D</a:t>
          </a:r>
          <a:endParaRPr lang="en-US" sz="500" kern="1200" dirty="0"/>
        </a:p>
      </dsp:txBody>
      <dsp:txXfrm>
        <a:off x="129762" y="66416"/>
        <a:ext cx="73648" cy="73648"/>
      </dsp:txXfrm>
    </dsp:sp>
    <dsp:sp modelId="{B3CA27BA-A25B-9340-B4F8-A7174A728D9A}">
      <dsp:nvSpPr>
        <dsp:cNvPr id="0" name=""/>
        <dsp:cNvSpPr/>
      </dsp:nvSpPr>
      <dsp:spPr>
        <a:xfrm>
          <a:off x="-17" y="61766"/>
          <a:ext cx="208077" cy="208077"/>
        </a:xfrm>
        <a:prstGeom prst="circularArrow">
          <a:avLst>
            <a:gd name="adj1" fmla="val 6902"/>
            <a:gd name="adj2" fmla="val 465342"/>
            <a:gd name="adj3" fmla="val 549458"/>
            <a:gd name="adj4" fmla="val 205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7E9B646F-A801-F04D-9EDB-553A5A3BFCA6}">
      <dsp:nvSpPr>
        <dsp:cNvPr id="0" name=""/>
        <dsp:cNvSpPr/>
      </dsp:nvSpPr>
      <dsp:spPr>
        <a:xfrm>
          <a:off x="12976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C</a:t>
          </a:r>
          <a:endParaRPr lang="en-US" sz="500" kern="1200" dirty="0"/>
        </a:p>
      </dsp:txBody>
      <dsp:txXfrm>
        <a:off x="129762" y="191546"/>
        <a:ext cx="73648" cy="73648"/>
      </dsp:txXfrm>
    </dsp:sp>
    <dsp:sp modelId="{249051EC-F66A-584A-A150-95ED33348B57}">
      <dsp:nvSpPr>
        <dsp:cNvPr id="0" name=""/>
        <dsp:cNvSpPr/>
      </dsp:nvSpPr>
      <dsp:spPr>
        <a:xfrm>
          <a:off x="10775" y="61766"/>
          <a:ext cx="208077" cy="208077"/>
        </a:xfrm>
        <a:prstGeom prst="circularArrow">
          <a:avLst>
            <a:gd name="adj1" fmla="val 6902"/>
            <a:gd name="adj2" fmla="val 465342"/>
            <a:gd name="adj3" fmla="val 5949458"/>
            <a:gd name="adj4" fmla="val 43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03627AB9-E216-8A4B-A7F7-D323A1EC49D9}">
      <dsp:nvSpPr>
        <dsp:cNvPr id="0" name=""/>
        <dsp:cNvSpPr/>
      </dsp:nvSpPr>
      <dsp:spPr>
        <a:xfrm>
          <a:off x="463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A</a:t>
          </a:r>
          <a:endParaRPr lang="en-US" sz="500" kern="1200" dirty="0"/>
        </a:p>
      </dsp:txBody>
      <dsp:txXfrm>
        <a:off x="4632" y="191546"/>
        <a:ext cx="73648" cy="73648"/>
      </dsp:txXfrm>
    </dsp:sp>
    <dsp:sp modelId="{E4A922D6-F7F7-4049-B5C5-E7FA4E6CFF15}">
      <dsp:nvSpPr>
        <dsp:cNvPr id="0" name=""/>
        <dsp:cNvSpPr/>
      </dsp:nvSpPr>
      <dsp:spPr>
        <a:xfrm>
          <a:off x="-17" y="61766"/>
          <a:ext cx="208077" cy="208077"/>
        </a:xfrm>
        <a:prstGeom prst="circularArrow">
          <a:avLst>
            <a:gd name="adj1" fmla="val 6902"/>
            <a:gd name="adj2" fmla="val 465342"/>
            <a:gd name="adj3" fmla="val 11349458"/>
            <a:gd name="adj4" fmla="val 97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825CBC42-BFBF-574B-8254-A9554F009746}">
      <dsp:nvSpPr>
        <dsp:cNvPr id="0" name=""/>
        <dsp:cNvSpPr/>
      </dsp:nvSpPr>
      <dsp:spPr>
        <a:xfrm>
          <a:off x="463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P</a:t>
          </a:r>
          <a:endParaRPr lang="en-US" sz="500" kern="1200" dirty="0"/>
        </a:p>
      </dsp:txBody>
      <dsp:txXfrm>
        <a:off x="4632" y="66416"/>
        <a:ext cx="73648" cy="73648"/>
      </dsp:txXfrm>
    </dsp:sp>
    <dsp:sp modelId="{A2B32F0D-B48E-4041-ADAB-2883F1B22FDB}">
      <dsp:nvSpPr>
        <dsp:cNvPr id="0" name=""/>
        <dsp:cNvSpPr/>
      </dsp:nvSpPr>
      <dsp:spPr>
        <a:xfrm>
          <a:off x="-17" y="61766"/>
          <a:ext cx="208077" cy="208077"/>
        </a:xfrm>
        <a:prstGeom prst="circularArrow">
          <a:avLst>
            <a:gd name="adj1" fmla="val 6902"/>
            <a:gd name="adj2" fmla="val 465342"/>
            <a:gd name="adj3" fmla="val 16749458"/>
            <a:gd name="adj4" fmla="val 151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E8802-BF8B-A848-A20A-B295040CFECA}">
      <dsp:nvSpPr>
        <dsp:cNvPr id="0" name=""/>
        <dsp:cNvSpPr/>
      </dsp:nvSpPr>
      <dsp:spPr>
        <a:xfrm>
          <a:off x="12976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D</a:t>
          </a:r>
          <a:endParaRPr lang="en-US" sz="500" kern="1200" dirty="0"/>
        </a:p>
      </dsp:txBody>
      <dsp:txXfrm>
        <a:off x="129762" y="66416"/>
        <a:ext cx="73648" cy="73648"/>
      </dsp:txXfrm>
    </dsp:sp>
    <dsp:sp modelId="{B3CA27BA-A25B-9340-B4F8-A7174A728D9A}">
      <dsp:nvSpPr>
        <dsp:cNvPr id="0" name=""/>
        <dsp:cNvSpPr/>
      </dsp:nvSpPr>
      <dsp:spPr>
        <a:xfrm>
          <a:off x="-17" y="61766"/>
          <a:ext cx="208077" cy="208077"/>
        </a:xfrm>
        <a:prstGeom prst="circularArrow">
          <a:avLst>
            <a:gd name="adj1" fmla="val 6902"/>
            <a:gd name="adj2" fmla="val 465342"/>
            <a:gd name="adj3" fmla="val 549458"/>
            <a:gd name="adj4" fmla="val 205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7E9B646F-A801-F04D-9EDB-553A5A3BFCA6}">
      <dsp:nvSpPr>
        <dsp:cNvPr id="0" name=""/>
        <dsp:cNvSpPr/>
      </dsp:nvSpPr>
      <dsp:spPr>
        <a:xfrm>
          <a:off x="12976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C</a:t>
          </a:r>
          <a:endParaRPr lang="en-US" sz="500" kern="1200" dirty="0"/>
        </a:p>
      </dsp:txBody>
      <dsp:txXfrm>
        <a:off x="129762" y="191546"/>
        <a:ext cx="73648" cy="73648"/>
      </dsp:txXfrm>
    </dsp:sp>
    <dsp:sp modelId="{249051EC-F66A-584A-A150-95ED33348B57}">
      <dsp:nvSpPr>
        <dsp:cNvPr id="0" name=""/>
        <dsp:cNvSpPr/>
      </dsp:nvSpPr>
      <dsp:spPr>
        <a:xfrm>
          <a:off x="10775" y="61766"/>
          <a:ext cx="208077" cy="208077"/>
        </a:xfrm>
        <a:prstGeom prst="circularArrow">
          <a:avLst>
            <a:gd name="adj1" fmla="val 6902"/>
            <a:gd name="adj2" fmla="val 465342"/>
            <a:gd name="adj3" fmla="val 5949458"/>
            <a:gd name="adj4" fmla="val 43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03627AB9-E216-8A4B-A7F7-D323A1EC49D9}">
      <dsp:nvSpPr>
        <dsp:cNvPr id="0" name=""/>
        <dsp:cNvSpPr/>
      </dsp:nvSpPr>
      <dsp:spPr>
        <a:xfrm>
          <a:off x="463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A</a:t>
          </a:r>
          <a:endParaRPr lang="en-US" sz="500" kern="1200" dirty="0"/>
        </a:p>
      </dsp:txBody>
      <dsp:txXfrm>
        <a:off x="4632" y="191546"/>
        <a:ext cx="73648" cy="73648"/>
      </dsp:txXfrm>
    </dsp:sp>
    <dsp:sp modelId="{E4A922D6-F7F7-4049-B5C5-E7FA4E6CFF15}">
      <dsp:nvSpPr>
        <dsp:cNvPr id="0" name=""/>
        <dsp:cNvSpPr/>
      </dsp:nvSpPr>
      <dsp:spPr>
        <a:xfrm>
          <a:off x="-17" y="61766"/>
          <a:ext cx="208077" cy="208077"/>
        </a:xfrm>
        <a:prstGeom prst="circularArrow">
          <a:avLst>
            <a:gd name="adj1" fmla="val 6902"/>
            <a:gd name="adj2" fmla="val 465342"/>
            <a:gd name="adj3" fmla="val 11349458"/>
            <a:gd name="adj4" fmla="val 97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825CBC42-BFBF-574B-8254-A9554F009746}">
      <dsp:nvSpPr>
        <dsp:cNvPr id="0" name=""/>
        <dsp:cNvSpPr/>
      </dsp:nvSpPr>
      <dsp:spPr>
        <a:xfrm>
          <a:off x="463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P</a:t>
          </a:r>
          <a:endParaRPr lang="en-US" sz="500" kern="1200" dirty="0"/>
        </a:p>
      </dsp:txBody>
      <dsp:txXfrm>
        <a:off x="4632" y="66416"/>
        <a:ext cx="73648" cy="73648"/>
      </dsp:txXfrm>
    </dsp:sp>
    <dsp:sp modelId="{A2B32F0D-B48E-4041-ADAB-2883F1B22FDB}">
      <dsp:nvSpPr>
        <dsp:cNvPr id="0" name=""/>
        <dsp:cNvSpPr/>
      </dsp:nvSpPr>
      <dsp:spPr>
        <a:xfrm>
          <a:off x="-17" y="61766"/>
          <a:ext cx="208077" cy="208077"/>
        </a:xfrm>
        <a:prstGeom prst="circularArrow">
          <a:avLst>
            <a:gd name="adj1" fmla="val 6902"/>
            <a:gd name="adj2" fmla="val 465342"/>
            <a:gd name="adj3" fmla="val 16749458"/>
            <a:gd name="adj4" fmla="val 151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E8802-BF8B-A848-A20A-B295040CFECA}">
      <dsp:nvSpPr>
        <dsp:cNvPr id="0" name=""/>
        <dsp:cNvSpPr/>
      </dsp:nvSpPr>
      <dsp:spPr>
        <a:xfrm>
          <a:off x="12976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D</a:t>
          </a:r>
          <a:endParaRPr lang="en-US" sz="500" kern="1200" dirty="0"/>
        </a:p>
      </dsp:txBody>
      <dsp:txXfrm>
        <a:off x="129762" y="66416"/>
        <a:ext cx="73648" cy="73648"/>
      </dsp:txXfrm>
    </dsp:sp>
    <dsp:sp modelId="{B3CA27BA-A25B-9340-B4F8-A7174A728D9A}">
      <dsp:nvSpPr>
        <dsp:cNvPr id="0" name=""/>
        <dsp:cNvSpPr/>
      </dsp:nvSpPr>
      <dsp:spPr>
        <a:xfrm>
          <a:off x="-17" y="61766"/>
          <a:ext cx="208077" cy="208077"/>
        </a:xfrm>
        <a:prstGeom prst="circularArrow">
          <a:avLst>
            <a:gd name="adj1" fmla="val 6902"/>
            <a:gd name="adj2" fmla="val 465342"/>
            <a:gd name="adj3" fmla="val 549458"/>
            <a:gd name="adj4" fmla="val 205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7E9B646F-A801-F04D-9EDB-553A5A3BFCA6}">
      <dsp:nvSpPr>
        <dsp:cNvPr id="0" name=""/>
        <dsp:cNvSpPr/>
      </dsp:nvSpPr>
      <dsp:spPr>
        <a:xfrm>
          <a:off x="12976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C</a:t>
          </a:r>
          <a:endParaRPr lang="en-US" sz="500" kern="1200" dirty="0"/>
        </a:p>
      </dsp:txBody>
      <dsp:txXfrm>
        <a:off x="129762" y="191546"/>
        <a:ext cx="73648" cy="73648"/>
      </dsp:txXfrm>
    </dsp:sp>
    <dsp:sp modelId="{249051EC-F66A-584A-A150-95ED33348B57}">
      <dsp:nvSpPr>
        <dsp:cNvPr id="0" name=""/>
        <dsp:cNvSpPr/>
      </dsp:nvSpPr>
      <dsp:spPr>
        <a:xfrm>
          <a:off x="10775" y="61766"/>
          <a:ext cx="208077" cy="208077"/>
        </a:xfrm>
        <a:prstGeom prst="circularArrow">
          <a:avLst>
            <a:gd name="adj1" fmla="val 6902"/>
            <a:gd name="adj2" fmla="val 465342"/>
            <a:gd name="adj3" fmla="val 5949458"/>
            <a:gd name="adj4" fmla="val 43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03627AB9-E216-8A4B-A7F7-D323A1EC49D9}">
      <dsp:nvSpPr>
        <dsp:cNvPr id="0" name=""/>
        <dsp:cNvSpPr/>
      </dsp:nvSpPr>
      <dsp:spPr>
        <a:xfrm>
          <a:off x="463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A</a:t>
          </a:r>
          <a:endParaRPr lang="en-US" sz="500" kern="1200" dirty="0"/>
        </a:p>
      </dsp:txBody>
      <dsp:txXfrm>
        <a:off x="4632" y="191546"/>
        <a:ext cx="73648" cy="73648"/>
      </dsp:txXfrm>
    </dsp:sp>
    <dsp:sp modelId="{E4A922D6-F7F7-4049-B5C5-E7FA4E6CFF15}">
      <dsp:nvSpPr>
        <dsp:cNvPr id="0" name=""/>
        <dsp:cNvSpPr/>
      </dsp:nvSpPr>
      <dsp:spPr>
        <a:xfrm>
          <a:off x="-17" y="61766"/>
          <a:ext cx="208077" cy="208077"/>
        </a:xfrm>
        <a:prstGeom prst="circularArrow">
          <a:avLst>
            <a:gd name="adj1" fmla="val 6902"/>
            <a:gd name="adj2" fmla="val 465342"/>
            <a:gd name="adj3" fmla="val 11349458"/>
            <a:gd name="adj4" fmla="val 97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825CBC42-BFBF-574B-8254-A9554F009746}">
      <dsp:nvSpPr>
        <dsp:cNvPr id="0" name=""/>
        <dsp:cNvSpPr/>
      </dsp:nvSpPr>
      <dsp:spPr>
        <a:xfrm>
          <a:off x="463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P</a:t>
          </a:r>
          <a:endParaRPr lang="en-US" sz="500" kern="1200" dirty="0"/>
        </a:p>
      </dsp:txBody>
      <dsp:txXfrm>
        <a:off x="4632" y="66416"/>
        <a:ext cx="73648" cy="73648"/>
      </dsp:txXfrm>
    </dsp:sp>
    <dsp:sp modelId="{A2B32F0D-B48E-4041-ADAB-2883F1B22FDB}">
      <dsp:nvSpPr>
        <dsp:cNvPr id="0" name=""/>
        <dsp:cNvSpPr/>
      </dsp:nvSpPr>
      <dsp:spPr>
        <a:xfrm>
          <a:off x="-17" y="61766"/>
          <a:ext cx="208077" cy="208077"/>
        </a:xfrm>
        <a:prstGeom prst="circularArrow">
          <a:avLst>
            <a:gd name="adj1" fmla="val 6902"/>
            <a:gd name="adj2" fmla="val 465342"/>
            <a:gd name="adj3" fmla="val 16749458"/>
            <a:gd name="adj4" fmla="val 151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E8802-BF8B-A848-A20A-B295040CFECA}">
      <dsp:nvSpPr>
        <dsp:cNvPr id="0" name=""/>
        <dsp:cNvSpPr/>
      </dsp:nvSpPr>
      <dsp:spPr>
        <a:xfrm>
          <a:off x="12976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D</a:t>
          </a:r>
          <a:endParaRPr lang="en-US" sz="500" kern="1200" dirty="0"/>
        </a:p>
      </dsp:txBody>
      <dsp:txXfrm>
        <a:off x="129762" y="66416"/>
        <a:ext cx="73648" cy="73648"/>
      </dsp:txXfrm>
    </dsp:sp>
    <dsp:sp modelId="{B3CA27BA-A25B-9340-B4F8-A7174A728D9A}">
      <dsp:nvSpPr>
        <dsp:cNvPr id="0" name=""/>
        <dsp:cNvSpPr/>
      </dsp:nvSpPr>
      <dsp:spPr>
        <a:xfrm>
          <a:off x="-17" y="61766"/>
          <a:ext cx="208077" cy="208077"/>
        </a:xfrm>
        <a:prstGeom prst="circularArrow">
          <a:avLst>
            <a:gd name="adj1" fmla="val 6902"/>
            <a:gd name="adj2" fmla="val 465342"/>
            <a:gd name="adj3" fmla="val 549458"/>
            <a:gd name="adj4" fmla="val 205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7E9B646F-A801-F04D-9EDB-553A5A3BFCA6}">
      <dsp:nvSpPr>
        <dsp:cNvPr id="0" name=""/>
        <dsp:cNvSpPr/>
      </dsp:nvSpPr>
      <dsp:spPr>
        <a:xfrm>
          <a:off x="12976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C</a:t>
          </a:r>
          <a:endParaRPr lang="en-US" sz="500" kern="1200" dirty="0"/>
        </a:p>
      </dsp:txBody>
      <dsp:txXfrm>
        <a:off x="129762" y="191546"/>
        <a:ext cx="73648" cy="73648"/>
      </dsp:txXfrm>
    </dsp:sp>
    <dsp:sp modelId="{249051EC-F66A-584A-A150-95ED33348B57}">
      <dsp:nvSpPr>
        <dsp:cNvPr id="0" name=""/>
        <dsp:cNvSpPr/>
      </dsp:nvSpPr>
      <dsp:spPr>
        <a:xfrm>
          <a:off x="10775" y="61766"/>
          <a:ext cx="208077" cy="208077"/>
        </a:xfrm>
        <a:prstGeom prst="circularArrow">
          <a:avLst>
            <a:gd name="adj1" fmla="val 6902"/>
            <a:gd name="adj2" fmla="val 465342"/>
            <a:gd name="adj3" fmla="val 5949458"/>
            <a:gd name="adj4" fmla="val 43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03627AB9-E216-8A4B-A7F7-D323A1EC49D9}">
      <dsp:nvSpPr>
        <dsp:cNvPr id="0" name=""/>
        <dsp:cNvSpPr/>
      </dsp:nvSpPr>
      <dsp:spPr>
        <a:xfrm>
          <a:off x="463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A</a:t>
          </a:r>
          <a:endParaRPr lang="en-US" sz="500" kern="1200" dirty="0"/>
        </a:p>
      </dsp:txBody>
      <dsp:txXfrm>
        <a:off x="4632" y="191546"/>
        <a:ext cx="73648" cy="73648"/>
      </dsp:txXfrm>
    </dsp:sp>
    <dsp:sp modelId="{E4A922D6-F7F7-4049-B5C5-E7FA4E6CFF15}">
      <dsp:nvSpPr>
        <dsp:cNvPr id="0" name=""/>
        <dsp:cNvSpPr/>
      </dsp:nvSpPr>
      <dsp:spPr>
        <a:xfrm>
          <a:off x="-17" y="61766"/>
          <a:ext cx="208077" cy="208077"/>
        </a:xfrm>
        <a:prstGeom prst="circularArrow">
          <a:avLst>
            <a:gd name="adj1" fmla="val 6902"/>
            <a:gd name="adj2" fmla="val 465342"/>
            <a:gd name="adj3" fmla="val 11349458"/>
            <a:gd name="adj4" fmla="val 97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825CBC42-BFBF-574B-8254-A9554F009746}">
      <dsp:nvSpPr>
        <dsp:cNvPr id="0" name=""/>
        <dsp:cNvSpPr/>
      </dsp:nvSpPr>
      <dsp:spPr>
        <a:xfrm>
          <a:off x="463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P</a:t>
          </a:r>
          <a:endParaRPr lang="en-US" sz="500" kern="1200" dirty="0"/>
        </a:p>
      </dsp:txBody>
      <dsp:txXfrm>
        <a:off x="4632" y="66416"/>
        <a:ext cx="73648" cy="73648"/>
      </dsp:txXfrm>
    </dsp:sp>
    <dsp:sp modelId="{A2B32F0D-B48E-4041-ADAB-2883F1B22FDB}">
      <dsp:nvSpPr>
        <dsp:cNvPr id="0" name=""/>
        <dsp:cNvSpPr/>
      </dsp:nvSpPr>
      <dsp:spPr>
        <a:xfrm>
          <a:off x="-17" y="61766"/>
          <a:ext cx="208077" cy="208077"/>
        </a:xfrm>
        <a:prstGeom prst="circularArrow">
          <a:avLst>
            <a:gd name="adj1" fmla="val 6902"/>
            <a:gd name="adj2" fmla="val 465342"/>
            <a:gd name="adj3" fmla="val 16749458"/>
            <a:gd name="adj4" fmla="val 151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E8802-BF8B-A848-A20A-B295040CFECA}">
      <dsp:nvSpPr>
        <dsp:cNvPr id="0" name=""/>
        <dsp:cNvSpPr/>
      </dsp:nvSpPr>
      <dsp:spPr>
        <a:xfrm>
          <a:off x="12976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D</a:t>
          </a:r>
          <a:endParaRPr lang="en-US" sz="500" kern="1200" dirty="0"/>
        </a:p>
      </dsp:txBody>
      <dsp:txXfrm>
        <a:off x="129762" y="66416"/>
        <a:ext cx="73648" cy="73648"/>
      </dsp:txXfrm>
    </dsp:sp>
    <dsp:sp modelId="{B3CA27BA-A25B-9340-B4F8-A7174A728D9A}">
      <dsp:nvSpPr>
        <dsp:cNvPr id="0" name=""/>
        <dsp:cNvSpPr/>
      </dsp:nvSpPr>
      <dsp:spPr>
        <a:xfrm>
          <a:off x="-17" y="61766"/>
          <a:ext cx="208077" cy="208077"/>
        </a:xfrm>
        <a:prstGeom prst="circularArrow">
          <a:avLst>
            <a:gd name="adj1" fmla="val 6902"/>
            <a:gd name="adj2" fmla="val 465342"/>
            <a:gd name="adj3" fmla="val 549458"/>
            <a:gd name="adj4" fmla="val 205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7E9B646F-A801-F04D-9EDB-553A5A3BFCA6}">
      <dsp:nvSpPr>
        <dsp:cNvPr id="0" name=""/>
        <dsp:cNvSpPr/>
      </dsp:nvSpPr>
      <dsp:spPr>
        <a:xfrm>
          <a:off x="12976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C</a:t>
          </a:r>
          <a:endParaRPr lang="en-US" sz="500" kern="1200" dirty="0"/>
        </a:p>
      </dsp:txBody>
      <dsp:txXfrm>
        <a:off x="129762" y="191546"/>
        <a:ext cx="73648" cy="73648"/>
      </dsp:txXfrm>
    </dsp:sp>
    <dsp:sp modelId="{249051EC-F66A-584A-A150-95ED33348B57}">
      <dsp:nvSpPr>
        <dsp:cNvPr id="0" name=""/>
        <dsp:cNvSpPr/>
      </dsp:nvSpPr>
      <dsp:spPr>
        <a:xfrm>
          <a:off x="10775" y="61766"/>
          <a:ext cx="208077" cy="208077"/>
        </a:xfrm>
        <a:prstGeom prst="circularArrow">
          <a:avLst>
            <a:gd name="adj1" fmla="val 6902"/>
            <a:gd name="adj2" fmla="val 465342"/>
            <a:gd name="adj3" fmla="val 5949458"/>
            <a:gd name="adj4" fmla="val 43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03627AB9-E216-8A4B-A7F7-D323A1EC49D9}">
      <dsp:nvSpPr>
        <dsp:cNvPr id="0" name=""/>
        <dsp:cNvSpPr/>
      </dsp:nvSpPr>
      <dsp:spPr>
        <a:xfrm>
          <a:off x="463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A</a:t>
          </a:r>
          <a:endParaRPr lang="en-US" sz="500" kern="1200" dirty="0"/>
        </a:p>
      </dsp:txBody>
      <dsp:txXfrm>
        <a:off x="4632" y="191546"/>
        <a:ext cx="73648" cy="73648"/>
      </dsp:txXfrm>
    </dsp:sp>
    <dsp:sp modelId="{E4A922D6-F7F7-4049-B5C5-E7FA4E6CFF15}">
      <dsp:nvSpPr>
        <dsp:cNvPr id="0" name=""/>
        <dsp:cNvSpPr/>
      </dsp:nvSpPr>
      <dsp:spPr>
        <a:xfrm>
          <a:off x="-17" y="61766"/>
          <a:ext cx="208077" cy="208077"/>
        </a:xfrm>
        <a:prstGeom prst="circularArrow">
          <a:avLst>
            <a:gd name="adj1" fmla="val 6902"/>
            <a:gd name="adj2" fmla="val 465342"/>
            <a:gd name="adj3" fmla="val 11349458"/>
            <a:gd name="adj4" fmla="val 97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825CBC42-BFBF-574B-8254-A9554F009746}">
      <dsp:nvSpPr>
        <dsp:cNvPr id="0" name=""/>
        <dsp:cNvSpPr/>
      </dsp:nvSpPr>
      <dsp:spPr>
        <a:xfrm>
          <a:off x="463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P</a:t>
          </a:r>
          <a:endParaRPr lang="en-US" sz="500" kern="1200" dirty="0"/>
        </a:p>
      </dsp:txBody>
      <dsp:txXfrm>
        <a:off x="4632" y="66416"/>
        <a:ext cx="73648" cy="73648"/>
      </dsp:txXfrm>
    </dsp:sp>
    <dsp:sp modelId="{A2B32F0D-B48E-4041-ADAB-2883F1B22FDB}">
      <dsp:nvSpPr>
        <dsp:cNvPr id="0" name=""/>
        <dsp:cNvSpPr/>
      </dsp:nvSpPr>
      <dsp:spPr>
        <a:xfrm>
          <a:off x="-17" y="61766"/>
          <a:ext cx="208077" cy="208077"/>
        </a:xfrm>
        <a:prstGeom prst="circularArrow">
          <a:avLst>
            <a:gd name="adj1" fmla="val 6902"/>
            <a:gd name="adj2" fmla="val 465342"/>
            <a:gd name="adj3" fmla="val 16749458"/>
            <a:gd name="adj4" fmla="val 151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E8802-BF8B-A848-A20A-B295040CFECA}">
      <dsp:nvSpPr>
        <dsp:cNvPr id="0" name=""/>
        <dsp:cNvSpPr/>
      </dsp:nvSpPr>
      <dsp:spPr>
        <a:xfrm>
          <a:off x="12976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D</a:t>
          </a:r>
          <a:endParaRPr lang="en-US" sz="500" kern="1200" dirty="0"/>
        </a:p>
      </dsp:txBody>
      <dsp:txXfrm>
        <a:off x="129762" y="66416"/>
        <a:ext cx="73648" cy="73648"/>
      </dsp:txXfrm>
    </dsp:sp>
    <dsp:sp modelId="{B3CA27BA-A25B-9340-B4F8-A7174A728D9A}">
      <dsp:nvSpPr>
        <dsp:cNvPr id="0" name=""/>
        <dsp:cNvSpPr/>
      </dsp:nvSpPr>
      <dsp:spPr>
        <a:xfrm>
          <a:off x="-17" y="61766"/>
          <a:ext cx="208077" cy="208077"/>
        </a:xfrm>
        <a:prstGeom prst="circularArrow">
          <a:avLst>
            <a:gd name="adj1" fmla="val 6902"/>
            <a:gd name="adj2" fmla="val 465342"/>
            <a:gd name="adj3" fmla="val 549458"/>
            <a:gd name="adj4" fmla="val 205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7E9B646F-A801-F04D-9EDB-553A5A3BFCA6}">
      <dsp:nvSpPr>
        <dsp:cNvPr id="0" name=""/>
        <dsp:cNvSpPr/>
      </dsp:nvSpPr>
      <dsp:spPr>
        <a:xfrm>
          <a:off x="12976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C</a:t>
          </a:r>
          <a:endParaRPr lang="en-US" sz="500" kern="1200" dirty="0"/>
        </a:p>
      </dsp:txBody>
      <dsp:txXfrm>
        <a:off x="129762" y="191546"/>
        <a:ext cx="73648" cy="73648"/>
      </dsp:txXfrm>
    </dsp:sp>
    <dsp:sp modelId="{249051EC-F66A-584A-A150-95ED33348B57}">
      <dsp:nvSpPr>
        <dsp:cNvPr id="0" name=""/>
        <dsp:cNvSpPr/>
      </dsp:nvSpPr>
      <dsp:spPr>
        <a:xfrm>
          <a:off x="10775" y="61766"/>
          <a:ext cx="208077" cy="208077"/>
        </a:xfrm>
        <a:prstGeom prst="circularArrow">
          <a:avLst>
            <a:gd name="adj1" fmla="val 6902"/>
            <a:gd name="adj2" fmla="val 465342"/>
            <a:gd name="adj3" fmla="val 5949458"/>
            <a:gd name="adj4" fmla="val 43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03627AB9-E216-8A4B-A7F7-D323A1EC49D9}">
      <dsp:nvSpPr>
        <dsp:cNvPr id="0" name=""/>
        <dsp:cNvSpPr/>
      </dsp:nvSpPr>
      <dsp:spPr>
        <a:xfrm>
          <a:off x="4632" y="19154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A</a:t>
          </a:r>
          <a:endParaRPr lang="en-US" sz="500" kern="1200" dirty="0"/>
        </a:p>
      </dsp:txBody>
      <dsp:txXfrm>
        <a:off x="4632" y="191546"/>
        <a:ext cx="73648" cy="73648"/>
      </dsp:txXfrm>
    </dsp:sp>
    <dsp:sp modelId="{E4A922D6-F7F7-4049-B5C5-E7FA4E6CFF15}">
      <dsp:nvSpPr>
        <dsp:cNvPr id="0" name=""/>
        <dsp:cNvSpPr/>
      </dsp:nvSpPr>
      <dsp:spPr>
        <a:xfrm>
          <a:off x="-17" y="61766"/>
          <a:ext cx="208077" cy="208077"/>
        </a:xfrm>
        <a:prstGeom prst="circularArrow">
          <a:avLst>
            <a:gd name="adj1" fmla="val 6902"/>
            <a:gd name="adj2" fmla="val 465342"/>
            <a:gd name="adj3" fmla="val 11349458"/>
            <a:gd name="adj4" fmla="val 97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825CBC42-BFBF-574B-8254-A9554F009746}">
      <dsp:nvSpPr>
        <dsp:cNvPr id="0" name=""/>
        <dsp:cNvSpPr/>
      </dsp:nvSpPr>
      <dsp:spPr>
        <a:xfrm>
          <a:off x="4632" y="66416"/>
          <a:ext cx="73648" cy="7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P</a:t>
          </a:r>
          <a:endParaRPr lang="en-US" sz="500" kern="1200" dirty="0"/>
        </a:p>
      </dsp:txBody>
      <dsp:txXfrm>
        <a:off x="4632" y="66416"/>
        <a:ext cx="73648" cy="73648"/>
      </dsp:txXfrm>
    </dsp:sp>
    <dsp:sp modelId="{A2B32F0D-B48E-4041-ADAB-2883F1B22FDB}">
      <dsp:nvSpPr>
        <dsp:cNvPr id="0" name=""/>
        <dsp:cNvSpPr/>
      </dsp:nvSpPr>
      <dsp:spPr>
        <a:xfrm>
          <a:off x="-17" y="61766"/>
          <a:ext cx="208077" cy="208077"/>
        </a:xfrm>
        <a:prstGeom prst="circularArrow">
          <a:avLst>
            <a:gd name="adj1" fmla="val 6902"/>
            <a:gd name="adj2" fmla="val 465342"/>
            <a:gd name="adj3" fmla="val 16749458"/>
            <a:gd name="adj4" fmla="val 15185200"/>
            <a:gd name="adj5" fmla="val 8052"/>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44502"/>
            <a:ext cx="2971800" cy="455057"/>
          </a:xfrm>
          <a:prstGeom prst="rect">
            <a:avLst/>
          </a:prstGeom>
        </p:spPr>
        <p:txBody>
          <a:bodyPr vert="horz" lIns="91440" tIns="45720" rIns="91440" bIns="45720" rtlCol="0" anchor="b"/>
          <a:lstStyle>
            <a:lvl1pPr algn="r">
              <a:defRPr sz="1200"/>
            </a:lvl1pPr>
          </a:lstStyle>
          <a:p>
            <a:fld id="{21BF4816-14EF-D641-A5AB-1D409B5B8EC6}" type="slidenum">
              <a:rPr lang="en-US" smtClean="0"/>
              <a:pPr/>
              <a:t>‹#›</a:t>
            </a:fld>
            <a:endParaRPr lang="en-US"/>
          </a:p>
        </p:txBody>
      </p:sp>
    </p:spTree>
    <p:extLst>
      <p:ext uri="{BB962C8B-B14F-4D97-AF65-F5344CB8AC3E}">
        <p14:creationId xmlns:p14="http://schemas.microsoft.com/office/powerpoint/2010/main" xmlns="" val="1602371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5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5057"/>
          </a:xfrm>
          <a:prstGeom prst="rect">
            <a:avLst/>
          </a:prstGeom>
        </p:spPr>
        <p:txBody>
          <a:bodyPr vert="horz" lIns="91440" tIns="45720" rIns="91440" bIns="45720" rtlCol="0"/>
          <a:lstStyle>
            <a:lvl1pPr algn="r">
              <a:defRPr sz="1200"/>
            </a:lvl1pPr>
          </a:lstStyle>
          <a:p>
            <a:fld id="{3265713E-A514-4470-823F-2D78992CD43C}" type="datetimeFigureOut">
              <a:rPr lang="en-US" smtClean="0"/>
              <a:pPr/>
              <a:t>7/10/2017</a:t>
            </a:fld>
            <a:endParaRPr lang="en-US" dirty="0"/>
          </a:p>
        </p:txBody>
      </p:sp>
      <p:sp>
        <p:nvSpPr>
          <p:cNvPr id="4" name="Slide Image Placeholder 3"/>
          <p:cNvSpPr>
            <a:spLocks noGrp="1" noRot="1" noChangeAspect="1"/>
          </p:cNvSpPr>
          <p:nvPr>
            <p:ph type="sldImg" idx="2"/>
          </p:nvPr>
        </p:nvSpPr>
        <p:spPr>
          <a:xfrm>
            <a:off x="395288" y="682625"/>
            <a:ext cx="6067425" cy="34131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23041"/>
            <a:ext cx="5486400" cy="40955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44502"/>
            <a:ext cx="2971800" cy="45505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44502"/>
            <a:ext cx="2971800" cy="455057"/>
          </a:xfrm>
          <a:prstGeom prst="rect">
            <a:avLst/>
          </a:prstGeom>
        </p:spPr>
        <p:txBody>
          <a:bodyPr vert="horz" lIns="91440" tIns="45720" rIns="91440" bIns="45720" rtlCol="0" anchor="b"/>
          <a:lstStyle>
            <a:lvl1pPr algn="r">
              <a:defRPr sz="1200"/>
            </a:lvl1pPr>
          </a:lstStyle>
          <a:p>
            <a:fld id="{F0EB2F42-7EB3-426A-AE0F-BE645EFDC311}" type="slidenum">
              <a:rPr lang="en-US" smtClean="0"/>
              <a:pPr/>
              <a:t>‹#›</a:t>
            </a:fld>
            <a:endParaRPr lang="en-US" dirty="0"/>
          </a:p>
        </p:txBody>
      </p:sp>
    </p:spTree>
    <p:extLst>
      <p:ext uri="{BB962C8B-B14F-4D97-AF65-F5344CB8AC3E}">
        <p14:creationId xmlns:p14="http://schemas.microsoft.com/office/powerpoint/2010/main" xmlns="" val="204477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caledagileframework.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EB2F42-7EB3-426A-AE0F-BE645EFDC311}" type="slidenum">
              <a:rPr lang="en-US" smtClean="0"/>
              <a:pPr/>
              <a:t>1</a:t>
            </a:fld>
            <a:endParaRPr lang="en-US" dirty="0"/>
          </a:p>
        </p:txBody>
      </p:sp>
    </p:spTree>
    <p:extLst>
      <p:ext uri="{BB962C8B-B14F-4D97-AF65-F5344CB8AC3E}">
        <p14:creationId xmlns:p14="http://schemas.microsoft.com/office/powerpoint/2010/main" xmlns="" val="3367560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 the previous slide, we said that Number 1 was to </a:t>
            </a:r>
            <a:r>
              <a:rPr lang="en-US" sz="1200" b="1" i="1" kern="1200" dirty="0" smtClean="0">
                <a:solidFill>
                  <a:schemeClr val="tx1"/>
                </a:solidFill>
                <a:effectLst/>
                <a:latin typeface="+mn-lt"/>
                <a:ea typeface="+mn-ea"/>
                <a:cs typeface="+mn-cs"/>
              </a:rPr>
              <a:t>take an economic view</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Here's a first look at the economics of Agile development.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Specifically: </a:t>
            </a:r>
            <a:r>
              <a:rPr lang="en-US" sz="1200" b="1" kern="1200" dirty="0" smtClean="0">
                <a:solidFill>
                  <a:schemeClr val="tx1"/>
                </a:solidFill>
                <a:effectLst/>
                <a:latin typeface="+mn-lt"/>
                <a:ea typeface="+mn-ea"/>
                <a:cs typeface="+mn-cs"/>
              </a:rPr>
              <a:t>Building incrementally accelerates value delivery</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Traditionally, we looked at things as a series of steps. Our traditional waterfall life cycle had us doing what made sense: We did our requirements, our design, our implementation, and our verification—in that order. It's hard to argue with that; you couldn't do the implementation before you did the requirements, for example.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we've learned a few things in the last couple of decades, and we now understand that it's possible—with the right constructs, the right thinking, and the right culture—to develop and deliver incrementally….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that's the basic nature of Agile and Lean development, as compared to our traditional development models.</a:t>
            </a:r>
          </a:p>
          <a:p>
            <a:pPr defTabSz="914303">
              <a:defRPr/>
            </a:pPr>
            <a:endParaRPr lang="en-US" dirty="0" smtClean="0">
              <a:latin typeface="Arial"/>
            </a:endParaRPr>
          </a:p>
        </p:txBody>
      </p:sp>
      <p:sp>
        <p:nvSpPr>
          <p:cNvPr id="4" name="Slide Number Placeholder 3"/>
          <p:cNvSpPr>
            <a:spLocks noGrp="1"/>
          </p:cNvSpPr>
          <p:nvPr>
            <p:ph type="sldNum" sz="quarter" idx="10"/>
          </p:nvPr>
        </p:nvSpPr>
        <p:spPr/>
        <p:txBody>
          <a:bodyPr/>
          <a:lstStyle/>
          <a:p>
            <a:fld id="{F0EB2F42-7EB3-426A-AE0F-BE645EFDC311}" type="slidenum">
              <a:rPr lang="en-US">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xmlns="" val="3553161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result is much better outcomes because each incremental delivery produces some value very early.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Notice that it's </a:t>
            </a:r>
            <a:r>
              <a:rPr lang="en-US" sz="1200" i="1" kern="1200" dirty="0" smtClean="0">
                <a:solidFill>
                  <a:schemeClr val="tx1"/>
                </a:solidFill>
                <a:effectLst/>
                <a:latin typeface="+mn-lt"/>
                <a:ea typeface="+mn-ea"/>
                <a:cs typeface="+mn-cs"/>
              </a:rPr>
              <a:t>very</a:t>
            </a:r>
            <a:r>
              <a:rPr lang="en-US" sz="1200" kern="1200" dirty="0" smtClean="0">
                <a:solidFill>
                  <a:schemeClr val="tx1"/>
                </a:solidFill>
                <a:effectLst/>
                <a:latin typeface="+mn-lt"/>
                <a:ea typeface="+mn-ea"/>
                <a:cs typeface="+mn-cs"/>
              </a:rPr>
              <a:t> early compared to waterfall, where even if we execute perfectly we're not getting any value till the end.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that little box doesn't go away; it stays. It delivers value throughout the time. And if you think about it, this is the integral value of </a:t>
            </a:r>
            <a:r>
              <a:rPr lang="en-US" sz="1200" i="1" kern="1200" dirty="0" smtClean="0">
                <a:solidFill>
                  <a:schemeClr val="tx1"/>
                </a:solidFill>
                <a:effectLst/>
                <a:latin typeface="+mn-lt"/>
                <a:ea typeface="+mn-ea"/>
                <a:cs typeface="+mn-cs"/>
              </a:rPr>
              <a:t>all</a:t>
            </a:r>
            <a:r>
              <a:rPr lang="en-US" sz="1200" kern="1200" dirty="0" smtClean="0">
                <a:solidFill>
                  <a:schemeClr val="tx1"/>
                </a:solidFill>
                <a:effectLst/>
                <a:latin typeface="+mn-lt"/>
                <a:ea typeface="+mn-ea"/>
                <a:cs typeface="+mn-cs"/>
              </a:rPr>
              <a:t> the value we've delivered to our customer before we even reach what would have been the waterfall deadline.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That's a pretty compelling case. It means that even if you executed waterfall perfectly—and that's pretty hard to do—you still can't compete with the better economics of Agile development. </a:t>
            </a:r>
          </a:p>
          <a:p>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[Note: On this slide, it is helpful to illustrate this concept if possible by walking through and drawing on each box… watch the companion Foundations video at </a:t>
            </a:r>
            <a:r>
              <a:rPr lang="en-US" sz="1200" u="sng" kern="1200" dirty="0" smtClean="0">
                <a:solidFill>
                  <a:schemeClr val="tx1"/>
                </a:solidFill>
                <a:effectLst/>
                <a:latin typeface="+mn-lt"/>
                <a:ea typeface="+mn-ea"/>
                <a:cs typeface="+mn-cs"/>
                <a:hlinkClick r:id="rId3"/>
              </a:rPr>
              <a:t>www.ScaledAgileFramework.com</a:t>
            </a:r>
            <a:r>
              <a:rPr lang="en-US" sz="1200" kern="1200" dirty="0" smtClean="0">
                <a:solidFill>
                  <a:schemeClr val="tx1"/>
                </a:solidFill>
                <a:effectLst/>
                <a:latin typeface="+mn-lt"/>
                <a:ea typeface="+mn-ea"/>
                <a:cs typeface="+mn-cs"/>
              </a:rPr>
              <a:t> to see Dean </a:t>
            </a:r>
            <a:r>
              <a:rPr lang="en-US" sz="1200" kern="1200" dirty="0" err="1" smtClean="0">
                <a:solidFill>
                  <a:schemeClr val="tx1"/>
                </a:solidFill>
                <a:effectLst/>
                <a:latin typeface="+mn-lt"/>
                <a:ea typeface="+mn-ea"/>
                <a:cs typeface="+mn-cs"/>
              </a:rPr>
              <a:t>Leffingwell</a:t>
            </a:r>
            <a:r>
              <a:rPr lang="en-US" sz="1200" kern="1200" dirty="0" smtClean="0">
                <a:solidFill>
                  <a:schemeClr val="tx1"/>
                </a:solidFill>
                <a:effectLst/>
                <a:latin typeface="+mn-lt"/>
                <a:ea typeface="+mn-ea"/>
                <a:cs typeface="+mn-cs"/>
              </a:rPr>
              <a:t> walk illustrate the benefits of incremental delivery with this slide and annotations]</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11</a:t>
            </a:fld>
            <a:endParaRPr lang="en-US" dirty="0"/>
          </a:p>
        </p:txBody>
      </p:sp>
    </p:spTree>
    <p:extLst>
      <p:ext uri="{BB962C8B-B14F-4D97-AF65-F5344CB8AC3E}">
        <p14:creationId xmlns:p14="http://schemas.microsoft.com/office/powerpoint/2010/main" xmlns="" val="167294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 let's talk about implementing Lean-Agile practices.</a:t>
            </a:r>
          </a:p>
        </p:txBody>
      </p:sp>
      <p:sp>
        <p:nvSpPr>
          <p:cNvPr id="4" name="Slide Number Placeholder 3"/>
          <p:cNvSpPr>
            <a:spLocks noGrp="1"/>
          </p:cNvSpPr>
          <p:nvPr>
            <p:ph type="sldNum" sz="quarter" idx="10"/>
          </p:nvPr>
        </p:nvSpPr>
        <p:spPr/>
        <p:txBody>
          <a:bodyPr/>
          <a:lstStyle/>
          <a:p>
            <a:fld id="{F0EB2F42-7EB3-426A-AE0F-BE645EFDC311}" type="slidenum">
              <a:rPr lang="en-US" smtClean="0"/>
              <a:pPr/>
              <a:t>12</a:t>
            </a:fld>
            <a:endParaRPr lang="en-US" dirty="0"/>
          </a:p>
        </p:txBody>
      </p:sp>
    </p:spTree>
    <p:extLst>
      <p:ext uri="{BB962C8B-B14F-4D97-AF65-F5344CB8AC3E}">
        <p14:creationId xmlns:p14="http://schemas.microsoft.com/office/powerpoint/2010/main" xmlns="" val="315461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us, that's SAFe—the Scaled Agile Framework.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what is that?</a:t>
            </a:r>
          </a:p>
          <a:p>
            <a:r>
              <a:rPr lang="en-US" sz="1200" i="1" kern="1200" dirty="0" smtClean="0">
                <a:solidFill>
                  <a:schemeClr val="tx1"/>
                </a:solidFill>
                <a:effectLst/>
                <a:latin typeface="+mn-lt"/>
                <a:ea typeface="+mn-ea"/>
                <a:cs typeface="+mn-cs"/>
              </a:rPr>
              <a:t>SAFe is a freely revealed knowledge base of integrated, proven patterns for enterprise Lean-Agile development.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It's an interactive website with clickable icons that go to articles,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discussions,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blogs and links to the various resources you'll need to be successful with your implementation.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take a brief look at the Framework….</a:t>
            </a:r>
          </a:p>
          <a:p>
            <a:pPr algn="l"/>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13</a:t>
            </a:fld>
            <a:endParaRPr lang="en-US" dirty="0"/>
          </a:p>
        </p:txBody>
      </p:sp>
    </p:spTree>
    <p:extLst>
      <p:ext uri="{BB962C8B-B14F-4D97-AF65-F5344CB8AC3E}">
        <p14:creationId xmlns:p14="http://schemas.microsoft.com/office/powerpoint/2010/main" xmlns="" val="3306658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1351835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all starts with the </a:t>
            </a:r>
            <a:r>
              <a:rPr lang="en-US" sz="1200" i="1" kern="1200" dirty="0" smtClean="0">
                <a:solidFill>
                  <a:schemeClr val="tx1"/>
                </a:solidFill>
                <a:effectLst/>
                <a:latin typeface="+mn-lt"/>
                <a:ea typeface="+mn-ea"/>
                <a:cs typeface="+mn-cs"/>
              </a:rPr>
              <a:t>Agile Team</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see the teams here on the left, and you notice immediately that they're cross-functional. They work together. They're collocated whenever possible, and they execute the basic scientific method of Plan, Do, Check, and Adjust.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They're cross-functional, largely self-organizing, and largely self-managing.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can define, build, and test a thing of value. They apply that basic scientific practice in what we call iterations, or sprints: plan, do, check, adjust.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do that on a cadence, they do it frequently, they do it routinely. Really, that's all they do; that is their development model. Plan, do, check, adjust, and deliver value every two weeks.</a:t>
            </a:r>
          </a:p>
          <a:p>
            <a:pPr marL="0"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F0EB2F42-7EB3-426A-AE0F-BE645EFDC311}" type="slidenum">
              <a:rPr lang="en-US" smtClean="0"/>
              <a:pPr/>
              <a:t>15</a:t>
            </a:fld>
            <a:endParaRPr lang="en-US" dirty="0"/>
          </a:p>
        </p:txBody>
      </p:sp>
    </p:spTree>
    <p:extLst>
      <p:ext uri="{BB962C8B-B14F-4D97-AF65-F5344CB8AC3E}">
        <p14:creationId xmlns:p14="http://schemas.microsoft.com/office/powerpoint/2010/main" xmlns="" val="1933724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Teams also integrate frequently, because, as </a:t>
            </a:r>
            <a:r>
              <a:rPr lang="en-US" sz="1200" kern="1200" dirty="0" err="1" smtClean="0">
                <a:solidFill>
                  <a:schemeClr val="tx1"/>
                </a:solidFill>
                <a:effectLst/>
                <a:latin typeface="+mn-lt"/>
                <a:ea typeface="+mn-ea"/>
                <a:cs typeface="+mn-cs"/>
              </a:rPr>
              <a:t>Dantar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Oosterwal's</a:t>
            </a:r>
            <a:r>
              <a:rPr lang="en-US" sz="1200" kern="1200" dirty="0" smtClean="0">
                <a:solidFill>
                  <a:schemeClr val="tx1"/>
                </a:solidFill>
                <a:effectLst/>
                <a:latin typeface="+mn-lt"/>
                <a:ea typeface="+mn-ea"/>
                <a:cs typeface="+mn-cs"/>
              </a:rPr>
              <a:t> pointed out in his book </a:t>
            </a:r>
            <a:r>
              <a:rPr lang="en-US" sz="1200" i="1" kern="1200" dirty="0" smtClean="0">
                <a:solidFill>
                  <a:schemeClr val="tx1"/>
                </a:solidFill>
                <a:effectLst/>
                <a:latin typeface="+mn-lt"/>
                <a:ea typeface="+mn-ea"/>
                <a:cs typeface="+mn-cs"/>
              </a:rPr>
              <a:t>The Lean Machine</a:t>
            </a:r>
            <a:r>
              <a:rPr lang="en-US" sz="1200" kern="1200" dirty="0" smtClean="0">
                <a:solidFill>
                  <a:schemeClr val="tx1"/>
                </a:solidFill>
                <a:effectLst/>
                <a:latin typeface="+mn-lt"/>
                <a:ea typeface="+mn-ea"/>
                <a:cs typeface="+mn-cs"/>
              </a:rPr>
              <a:t>, integration points control product development.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try to avoid physical branching for software wherever we can.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frequently integrate hardware branches. We try to continuously integrate our software branches, and we use development by intention for inter-team dependencies to help separate those concerns a little bit, so that each team can go fairly quickly down their road.</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16</a:t>
            </a:fld>
            <a:endParaRPr lang="en-US" dirty="0"/>
          </a:p>
        </p:txBody>
      </p:sp>
    </p:spTree>
    <p:extLst>
      <p:ext uri="{BB962C8B-B14F-4D97-AF65-F5344CB8AC3E}">
        <p14:creationId xmlns:p14="http://schemas.microsoft.com/office/powerpoint/2010/main" xmlns="" val="1704587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Agile teams apply test automation, and that supports rapid regression testing.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Why do we need that? </a:t>
            </a:r>
          </a:p>
          <a:p>
            <a:pPr lvl="1"/>
            <a:r>
              <a:rPr lang="en-US" sz="1200" kern="1200" dirty="0" smtClean="0">
                <a:solidFill>
                  <a:schemeClr val="tx1"/>
                </a:solidFill>
                <a:effectLst/>
                <a:latin typeface="+mn-lt"/>
                <a:ea typeface="+mn-ea"/>
                <a:cs typeface="+mn-cs"/>
              </a:rPr>
              <a:t>Because when we're providing these basic cycles, each time we make a change we have to make sure that the system still works. Some degree of test automation is going to be mandatory for that.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tests need to be implemented in the same iteration as the code.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Tests are maintained under version control; they're part of your system.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Passing and not-passing tests are the real progress indicators.</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17</a:t>
            </a:fld>
            <a:endParaRPr lang="en-US" dirty="0"/>
          </a:p>
        </p:txBody>
      </p:sp>
    </p:spTree>
    <p:extLst>
      <p:ext uri="{BB962C8B-B14F-4D97-AF65-F5344CB8AC3E}">
        <p14:creationId xmlns:p14="http://schemas.microsoft.com/office/powerpoint/2010/main" xmlns="" val="421487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Previously we said “</a:t>
            </a:r>
            <a:r>
              <a:rPr lang="en-US" sz="1200" i="1" kern="1200" dirty="0" smtClean="0">
                <a:solidFill>
                  <a:schemeClr val="tx1"/>
                </a:solidFill>
                <a:effectLst/>
                <a:latin typeface="+mn-lt"/>
                <a:ea typeface="+mn-ea"/>
                <a:cs typeface="+mn-cs"/>
              </a:rPr>
              <a:t>nothing beats an Agile Team</a:t>
            </a:r>
            <a:r>
              <a:rPr lang="en-US" sz="1200" kern="1200" dirty="0" smtClean="0">
                <a:solidFill>
                  <a:schemeClr val="tx1"/>
                </a:solidFill>
                <a:effectLst/>
                <a:latin typeface="+mn-lt"/>
                <a:ea typeface="+mn-ea"/>
                <a:cs typeface="+mn-cs"/>
              </a:rPr>
              <a:t>”</a:t>
            </a:r>
            <a:r>
              <a:rPr lang="is-I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Actually though, there is </a:t>
            </a:r>
            <a:r>
              <a:rPr lang="en-US" sz="1200" i="1" kern="1200" dirty="0" smtClean="0">
                <a:solidFill>
                  <a:schemeClr val="tx1"/>
                </a:solidFill>
                <a:effectLst/>
                <a:latin typeface="+mn-lt"/>
                <a:ea typeface="+mn-ea"/>
                <a:cs typeface="+mn-cs"/>
              </a:rPr>
              <a:t>one</a:t>
            </a:r>
            <a:r>
              <a:rPr lang="en-US" sz="1200" kern="1200" baseline="0" dirty="0" smtClean="0">
                <a:solidFill>
                  <a:schemeClr val="tx1"/>
                </a:solidFill>
                <a:effectLst/>
                <a:latin typeface="+mn-lt"/>
                <a:ea typeface="+mn-ea"/>
                <a:cs typeface="+mn-cs"/>
              </a:rPr>
              <a:t> thing </a:t>
            </a:r>
            <a:r>
              <a:rPr lang="en-US" sz="1200" kern="1200" dirty="0" smtClean="0">
                <a:solidFill>
                  <a:schemeClr val="tx1"/>
                </a:solidFill>
                <a:effectLst/>
                <a:latin typeface="+mn-lt"/>
                <a:ea typeface="+mn-ea"/>
                <a:cs typeface="+mn-cs"/>
              </a:rPr>
              <a:t>that beats an Agile Team. That's </a:t>
            </a:r>
            <a:r>
              <a:rPr lang="en-US" sz="1200" b="1" kern="1200" dirty="0" smtClean="0">
                <a:solidFill>
                  <a:schemeClr val="tx1"/>
                </a:solidFill>
                <a:effectLst/>
                <a:latin typeface="+mn-lt"/>
                <a:ea typeface="+mn-ea"/>
                <a:cs typeface="+mn-cs"/>
              </a:rPr>
              <a:t>a </a:t>
            </a:r>
            <a:r>
              <a:rPr lang="en-US" sz="1200" b="1" i="1" kern="1200" dirty="0" smtClean="0">
                <a:solidFill>
                  <a:schemeClr val="tx1"/>
                </a:solidFill>
                <a:effectLst/>
                <a:latin typeface="+mn-lt"/>
                <a:ea typeface="+mn-ea"/>
                <a:cs typeface="+mn-cs"/>
              </a:rPr>
              <a:t>team</a:t>
            </a:r>
            <a:r>
              <a:rPr lang="en-US" sz="1200" b="1" kern="1200" dirty="0" smtClean="0">
                <a:solidFill>
                  <a:schemeClr val="tx1"/>
                </a:solidFill>
                <a:effectLst/>
                <a:latin typeface="+mn-lt"/>
                <a:ea typeface="+mn-ea"/>
                <a:cs typeface="+mn-cs"/>
              </a:rPr>
              <a:t> of Agile Teams.</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work together and take an approach that says, "</a:t>
            </a:r>
            <a:r>
              <a:rPr lang="en-US" sz="1200" i="1" kern="1200" dirty="0" smtClean="0">
                <a:solidFill>
                  <a:schemeClr val="tx1"/>
                </a:solidFill>
                <a:effectLst/>
                <a:latin typeface="+mn-lt"/>
                <a:ea typeface="+mn-ea"/>
                <a:cs typeface="+mn-cs"/>
              </a:rPr>
              <a:t>Let's take these plan-do-check cycles, and let's accumulate those into larger cycles.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call this the Agile Release Train.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Agile Release Train aligns 50 to 125 practitioners to a common mission.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apply cadence and synchronization, program increments every 6 to 12 weeks. So these sprints, or iterations in SAFe, add up very quickly into larger amounts of value.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provide vision, roadmap, and architectural guidance. There may be 10 or 15 teams on this train.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example: Let's say we're going to implement single sign-on….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need to decide how to do that, and we want everybody to do it the same way to make sure that we don't introduce security holes in our single sign-on mechanism.</a:t>
            </a:r>
          </a:p>
          <a:p>
            <a:endParaRPr lang="en-US" dirty="0"/>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18</a:t>
            </a:fld>
            <a:endParaRPr lang="en-US" dirty="0"/>
          </a:p>
        </p:txBody>
      </p:sp>
    </p:spTree>
    <p:extLst>
      <p:ext uri="{BB962C8B-B14F-4D97-AF65-F5344CB8AC3E}">
        <p14:creationId xmlns:p14="http://schemas.microsoft.com/office/powerpoint/2010/main" xmlns="" val="1153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Those teams have some </a:t>
            </a:r>
            <a:r>
              <a:rPr lang="en-US" sz="1200" i="1" kern="1200" dirty="0" smtClean="0">
                <a:solidFill>
                  <a:schemeClr val="tx1"/>
                </a:solidFill>
                <a:effectLst/>
                <a:latin typeface="+mn-lt"/>
                <a:ea typeface="+mn-ea"/>
                <a:cs typeface="+mn-cs"/>
              </a:rPr>
              <a:t>Architectural Runway</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Architectural Runway isn't a model or a design; it's existing code. It's hardware components and software functionality that technically enable near-term business features.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show this red runway line going up and down because it </a:t>
            </a:r>
            <a:r>
              <a:rPr lang="en-US" sz="1200" b="1" i="1" kern="1200" dirty="0" smtClean="0">
                <a:solidFill>
                  <a:schemeClr val="tx1"/>
                </a:solidFill>
                <a:effectLst/>
                <a:latin typeface="+mn-lt"/>
                <a:ea typeface="+mn-ea"/>
                <a:cs typeface="+mn-cs"/>
              </a:rPr>
              <a:t>does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go up and down. We build some, we use some…. we build some, we use some….. build some…. use some…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use the term "</a:t>
            </a:r>
            <a:r>
              <a:rPr lang="en-US" sz="1200" i="1" kern="1200" dirty="0" smtClean="0">
                <a:solidFill>
                  <a:schemeClr val="tx1"/>
                </a:solidFill>
                <a:effectLst/>
                <a:latin typeface="+mn-lt"/>
                <a:ea typeface="+mn-ea"/>
                <a:cs typeface="+mn-cs"/>
              </a:rPr>
              <a:t>Enablers</a:t>
            </a:r>
            <a:r>
              <a:rPr lang="en-US" sz="1200" kern="1200" dirty="0" smtClean="0">
                <a:solidFill>
                  <a:schemeClr val="tx1"/>
                </a:solidFill>
                <a:effectLst/>
                <a:latin typeface="+mn-lt"/>
                <a:ea typeface="+mn-ea"/>
                <a:cs typeface="+mn-cs"/>
              </a:rPr>
              <a:t>," to refer to a construct or work item that helps us build the things that we need to host the features that we’ll require. And they build up the runway and extend it.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Features consume the runway. The business features use the runway, so pretty soon we need some more. That means we must continually maintain the Architectural Runway….. So we build it, use it, and extend the runway over time.</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19</a:t>
            </a:fld>
            <a:endParaRPr lang="en-US" dirty="0"/>
          </a:p>
        </p:txBody>
      </p:sp>
    </p:spTree>
    <p:extLst>
      <p:ext uri="{BB962C8B-B14F-4D97-AF65-F5344CB8AC3E}">
        <p14:creationId xmlns:p14="http://schemas.microsoft.com/office/powerpoint/2010/main" xmlns="" val="182688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I’m guessing for most of us, 20 or 30 years ago, we didn't think developing would be like this.</a:t>
            </a:r>
          </a:p>
          <a:p>
            <a:endParaRPr lang="en-US" sz="1400" kern="1200" dirty="0" smtClean="0">
              <a:solidFill>
                <a:schemeClr val="tx1"/>
              </a:solidFill>
              <a:effectLst/>
              <a:latin typeface="+mn-lt"/>
              <a:ea typeface="+mn-ea"/>
              <a:cs typeface="+mn-cs"/>
            </a:endParaRPr>
          </a:p>
          <a:p>
            <a:r>
              <a:rPr lang="en-US" sz="1400" kern="1200" dirty="0" smtClean="0">
                <a:solidFill>
                  <a:schemeClr val="tx1"/>
                </a:solidFill>
                <a:effectLst/>
                <a:latin typeface="+mn-lt"/>
                <a:ea typeface="+mn-ea"/>
                <a:cs typeface="+mn-cs"/>
              </a:rPr>
              <a:t>We thought we'd be developing at massively powerful workstations—which we are ...</a:t>
            </a:r>
          </a:p>
          <a:p>
            <a:r>
              <a:rPr lang="en-US" sz="1400" kern="1200" dirty="0" smtClean="0">
                <a:solidFill>
                  <a:schemeClr val="tx1"/>
                </a:solidFill>
                <a:effectLst/>
                <a:latin typeface="+mn-lt"/>
                <a:ea typeface="+mn-ea"/>
                <a:cs typeface="+mn-cs"/>
              </a:rPr>
              <a:t>… using third-generation, fourth-generation, fifth-generation languages—which we largely have …</a:t>
            </a:r>
          </a:p>
          <a:p>
            <a:r>
              <a:rPr lang="en-US" sz="1400" kern="1200" dirty="0" smtClean="0">
                <a:solidFill>
                  <a:schemeClr val="tx1"/>
                </a:solidFill>
                <a:effectLst/>
                <a:latin typeface="+mn-lt"/>
                <a:ea typeface="+mn-ea"/>
                <a:cs typeface="+mn-cs"/>
              </a:rPr>
              <a:t>… and creating a wireframe, and dragging and dropping a class library, and coding some business logic and some scripting engines, and jamming that all together and having an application.</a:t>
            </a:r>
          </a:p>
          <a:p>
            <a:endParaRPr lang="en-US" sz="1400" kern="1200" dirty="0" smtClean="0">
              <a:solidFill>
                <a:schemeClr val="tx1"/>
              </a:solidFill>
              <a:effectLst/>
              <a:latin typeface="+mn-lt"/>
              <a:ea typeface="+mn-ea"/>
              <a:cs typeface="+mn-cs"/>
            </a:endParaRPr>
          </a:p>
          <a:p>
            <a:r>
              <a:rPr lang="en-US" sz="1400" kern="1200" dirty="0" smtClean="0">
                <a:solidFill>
                  <a:schemeClr val="tx1"/>
                </a:solidFill>
                <a:effectLst/>
                <a:latin typeface="+mn-lt"/>
                <a:ea typeface="+mn-ea"/>
                <a:cs typeface="+mn-cs"/>
              </a:rPr>
              <a:t>But it hasn't really turned out that way at all….</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EB2F42-7EB3-426A-AE0F-BE645EFDC311}" type="slidenum">
              <a:rPr lang="en-US" smtClean="0"/>
              <a:pPr/>
              <a:t>2</a:t>
            </a:fld>
            <a:endParaRPr lang="en-US" dirty="0"/>
          </a:p>
        </p:txBody>
      </p:sp>
    </p:spTree>
    <p:extLst>
      <p:ext uri="{BB962C8B-B14F-4D97-AF65-F5344CB8AC3E}">
        <p14:creationId xmlns:p14="http://schemas.microsoft.com/office/powerpoint/2010/main" xmlns="" val="1488242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ART truly takes a systems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brings together the people we need to deliver larger amounts of value. That includes our business owners, our representatives from the customers, product management, architecture, systems engineering, hardware, software, testing, people involved in manufacturing or deployment of our solution…. We create this virtual program.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the virtual program now has the skills they need. So the ART is cross-functional as well. And it typically contains about 50 to 125 people.</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20</a:t>
            </a:fld>
            <a:endParaRPr lang="en-US" dirty="0"/>
          </a:p>
        </p:txBody>
      </p:sp>
    </p:spTree>
    <p:extLst>
      <p:ext uri="{BB962C8B-B14F-4D97-AF65-F5344CB8AC3E}">
        <p14:creationId xmlns:p14="http://schemas.microsoft.com/office/powerpoint/2010/main" xmlns="" val="904704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dirty="0" smtClean="0">
                <a:solidFill>
                  <a:schemeClr val="tx1"/>
                </a:solidFill>
                <a:effectLst/>
                <a:latin typeface="+mn-lt"/>
                <a:ea typeface="+mn-ea"/>
                <a:cs typeface="+mn-cs"/>
              </a:rPr>
              <a:t>The ART synchronizes its work with PI Planning.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Michael Kennedy explained it as: </a:t>
            </a:r>
            <a:r>
              <a:rPr lang="en-US" sz="1200" i="1" kern="1200" dirty="0" smtClean="0">
                <a:solidFill>
                  <a:schemeClr val="tx1"/>
                </a:solidFill>
                <a:effectLst/>
                <a:latin typeface="+mn-lt"/>
                <a:ea typeface="+mn-ea"/>
                <a:cs typeface="+mn-cs"/>
              </a:rPr>
              <a:t>"Future product development tasks can't be predetermined. Distribute planning and control to those who can understand and react to the end results."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you see a picture of a distributed planning session. There are actually three countries at work here. There's a large group in Mumbai, India; they're not present. There are a lot of folks from Chicago, and some leads and some managers from the teams in Serbia. They're all planning together over a two-day period.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Typically PI Planning is face to face, but, if it's a large organization, you may not be able to have everybody face to face every time.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Management sets the mission, with minimal possible constraints—that's a key philosophy of Lean Thinking.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Requirements and design emerge. We talk about emergent design as one of the key aspects of Agile, and it emerges here. We call this PI Planning, but there's far more than planning that happens. People collaborate, they determine new requirements, they negotiate teams and dependencies.</a:t>
            </a:r>
          </a:p>
          <a:p>
            <a:r>
              <a:rPr lang="en-US" sz="1200" kern="1200" dirty="0" smtClean="0">
                <a:solidFill>
                  <a:schemeClr val="tx1"/>
                </a:solidFill>
                <a:effectLst/>
                <a:latin typeface="+mn-lt"/>
                <a:ea typeface="+mn-ea"/>
                <a:cs typeface="+mn-cs"/>
              </a:rPr>
              <a:t>Business owners add features and take out features to manage scope. Important stakeholder decisions are accelerated in a day—not after six weeks of emails banging around, trying to find the right person to make the decision, but right now.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this picture, one group of managers at a PI Planning had a sign that said</a:t>
            </a:r>
            <a:r>
              <a:rPr lang="en-US" sz="1200" i="1" kern="1200" dirty="0" smtClean="0">
                <a:solidFill>
                  <a:schemeClr val="tx1"/>
                </a:solidFill>
                <a:effectLst/>
                <a:latin typeface="+mn-lt"/>
                <a:ea typeface="+mn-ea"/>
                <a:cs typeface="+mn-cs"/>
              </a:rPr>
              <a:t>, "Help Desk—we're here to help."</a:t>
            </a:r>
            <a:r>
              <a:rPr lang="en-US" sz="1200" kern="1200" dirty="0" smtClean="0">
                <a:solidFill>
                  <a:schemeClr val="tx1"/>
                </a:solidFill>
                <a:effectLst/>
                <a:latin typeface="+mn-lt"/>
                <a:ea typeface="+mn-ea"/>
                <a:cs typeface="+mn-cs"/>
              </a:rPr>
              <a:t>  That was a great underscored the important construct that </a:t>
            </a:r>
            <a:r>
              <a:rPr lang="en-US" sz="1200" i="1" kern="1200" dirty="0" smtClean="0">
                <a:solidFill>
                  <a:schemeClr val="tx1"/>
                </a:solidFill>
                <a:effectLst/>
                <a:latin typeface="+mn-lt"/>
                <a:ea typeface="+mn-ea"/>
                <a:cs typeface="+mn-cs"/>
              </a:rPr>
              <a:t>if decisions need to be made, they could make those decisions</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Ultimately, teams create and take responsibility for the plans, and that's a big difference from our traditional command-and-control, centralized program-planning model. In this case, management sets the vision, but the teams create the plans.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EB2F42-7EB3-426A-AE0F-BE645EFDC311}" type="slidenum">
              <a:rPr lang="en-US" smtClean="0"/>
              <a:pPr/>
              <a:t>21</a:t>
            </a:fld>
            <a:endParaRPr lang="en-US" dirty="0"/>
          </a:p>
        </p:txBody>
      </p:sp>
    </p:spTree>
    <p:extLst>
      <p:ext uri="{BB962C8B-B14F-4D97-AF65-F5344CB8AC3E}">
        <p14:creationId xmlns:p14="http://schemas.microsoft.com/office/powerpoint/2010/main" xmlns="" val="3958321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Then they start iterating.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demonstrate the full system every two weeks— that's the typical increment length.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It's an integrated Solution Demo; it's all the aspects of the solution that you need in order to understand the progress. It's an objective milestone. </a:t>
            </a:r>
          </a:p>
          <a:p>
            <a:r>
              <a:rPr lang="en-US" sz="1200" kern="1200" dirty="0" smtClean="0">
                <a:solidFill>
                  <a:schemeClr val="tx1"/>
                </a:solidFill>
                <a:effectLst/>
                <a:latin typeface="+mn-lt"/>
                <a:ea typeface="+mn-ea"/>
                <a:cs typeface="+mn-cs"/>
              </a:rPr>
              <a:t>If the team can't build the system or show new functionality in a couple of weeks, something's probably wrong with their infrastructure or team configuration. Maybe they don't have the people they need. Maybe it's not a fully cross-functional team yet.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Also, they demo from the staging environment. As we move toward deployment, we want to make sure we're demoing from an environment that's very near the production or deployment environment. </a:t>
            </a:r>
          </a:p>
          <a:p>
            <a:pPr marL="171450" indent="-171450">
              <a:buFont typeface="Arial"/>
              <a:buChar char="•"/>
            </a:pPr>
            <a:endParaRPr lang="en-US" baseline="0" dirty="0" smtClean="0"/>
          </a:p>
          <a:p>
            <a:pPr marL="171450" indent="-171450">
              <a:buFont typeface="Arial"/>
              <a:buChar char="•"/>
            </a:pPr>
            <a:endParaRPr lang="en-US" dirty="0" smtClean="0"/>
          </a:p>
          <a:p>
            <a:pPr marL="0" indent="0">
              <a:buFont typeface="Arial"/>
              <a:buNone/>
            </a:pPr>
            <a:endParaRPr lang="en-US" dirty="0" smtClean="0"/>
          </a:p>
        </p:txBody>
      </p:sp>
      <p:sp>
        <p:nvSpPr>
          <p:cNvPr id="4" name="Slide Number Placeholder 3"/>
          <p:cNvSpPr>
            <a:spLocks noGrp="1"/>
          </p:cNvSpPr>
          <p:nvPr>
            <p:ph type="sldNum" sz="quarter" idx="10"/>
          </p:nvPr>
        </p:nvSpPr>
        <p:spPr/>
        <p:txBody>
          <a:bodyPr/>
          <a:lstStyle/>
          <a:p>
            <a:fld id="{F0EB2F42-7EB3-426A-AE0F-BE645EFDC311}" type="slidenum">
              <a:rPr lang="en-US" smtClean="0"/>
              <a:pPr/>
              <a:t>22</a:t>
            </a:fld>
            <a:endParaRPr lang="en-US" dirty="0"/>
          </a:p>
        </p:txBody>
      </p:sp>
    </p:spTree>
    <p:extLst>
      <p:ext uri="{BB962C8B-B14F-4D97-AF65-F5344CB8AC3E}">
        <p14:creationId xmlns:p14="http://schemas.microsoft.com/office/powerpoint/2010/main" xmlns="" val="636243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teams </a:t>
            </a:r>
            <a:r>
              <a:rPr lang="en-US" sz="1200" i="1" kern="1200" dirty="0" smtClean="0">
                <a:solidFill>
                  <a:schemeClr val="tx1"/>
                </a:solidFill>
                <a:effectLst/>
                <a:latin typeface="+mn-lt"/>
                <a:ea typeface="+mn-ea"/>
                <a:cs typeface="+mn-cs"/>
              </a:rPr>
              <a:t>inspect and adapt</a:t>
            </a:r>
            <a:r>
              <a:rPr lang="en-US" sz="1200" kern="1200" dirty="0" smtClean="0">
                <a:solidFill>
                  <a:schemeClr val="tx1"/>
                </a:solidFill>
                <a:effectLst/>
                <a:latin typeface="+mn-lt"/>
                <a:ea typeface="+mn-ea"/>
                <a:cs typeface="+mn-cs"/>
              </a:rPr>
              <a:t> at every PI. They systematically address the larger impediments. They do so in a very structured problem-solving workshop:</a:t>
            </a:r>
          </a:p>
          <a:p>
            <a:pPr marL="628650" lvl="1" indent="-171450">
              <a:buFont typeface="Arial" charset="0"/>
              <a:buChar char="•"/>
            </a:pPr>
            <a:r>
              <a:rPr lang="en-US" sz="1200" kern="1200" dirty="0" smtClean="0">
                <a:solidFill>
                  <a:schemeClr val="tx1"/>
                </a:solidFill>
                <a:effectLst/>
                <a:latin typeface="+mn-lt"/>
                <a:ea typeface="+mn-ea"/>
                <a:cs typeface="+mn-cs"/>
              </a:rPr>
              <a:t>Step #1 of the workshop is for teams agree on the problem to solve. </a:t>
            </a:r>
          </a:p>
          <a:p>
            <a:pPr marL="628650" lvl="1" indent="-171450">
              <a:buFont typeface="Arial" charset="0"/>
              <a:buChar char="•"/>
            </a:pPr>
            <a:r>
              <a:rPr lang="en-US" sz="1200" kern="1200" dirty="0" smtClean="0">
                <a:solidFill>
                  <a:schemeClr val="tx1"/>
                </a:solidFill>
                <a:effectLst/>
                <a:latin typeface="+mn-lt"/>
                <a:ea typeface="+mn-ea"/>
                <a:cs typeface="+mn-cs"/>
              </a:rPr>
              <a:t>Step #2 is they apply root cause analysis. </a:t>
            </a:r>
          </a:p>
          <a:p>
            <a:pPr marL="628650" lvl="1" indent="-171450">
              <a:buFont typeface="Arial" charset="0"/>
              <a:buChar char="•"/>
            </a:pPr>
            <a:r>
              <a:rPr lang="en-US" sz="1200" kern="1200" dirty="0" smtClean="0">
                <a:solidFill>
                  <a:schemeClr val="tx1"/>
                </a:solidFill>
                <a:effectLst/>
                <a:latin typeface="+mn-lt"/>
                <a:ea typeface="+mn-ea"/>
                <a:cs typeface="+mn-cs"/>
              </a:rPr>
              <a:t>Step #3 is they identify the biggest root cause using Pareto Analysis. </a:t>
            </a:r>
          </a:p>
          <a:p>
            <a:pPr marL="628650" lvl="1" indent="-171450">
              <a:buFont typeface="Arial" charset="0"/>
              <a:buChar char="•"/>
            </a:pPr>
            <a:r>
              <a:rPr lang="en-US" sz="1200" kern="1200" dirty="0" smtClean="0">
                <a:solidFill>
                  <a:schemeClr val="tx1"/>
                </a:solidFill>
                <a:effectLst/>
                <a:latin typeface="+mn-lt"/>
                <a:ea typeface="+mn-ea"/>
                <a:cs typeface="+mn-cs"/>
              </a:rPr>
              <a:t>Step #4: Restate that root cause. </a:t>
            </a:r>
          </a:p>
          <a:p>
            <a:pPr marL="628650" lvl="1" indent="-171450">
              <a:buFont typeface="Arial" charset="0"/>
              <a:buChar char="•"/>
            </a:pPr>
            <a:r>
              <a:rPr lang="en-US" sz="1200" kern="1200" dirty="0" smtClean="0">
                <a:solidFill>
                  <a:schemeClr val="tx1"/>
                </a:solidFill>
                <a:effectLst/>
                <a:latin typeface="+mn-lt"/>
                <a:ea typeface="+mn-ea"/>
                <a:cs typeface="+mn-cs"/>
              </a:rPr>
              <a:t>Step #5: If you're really close now, you can move directly to solutions.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the most important step is: </a:t>
            </a:r>
          </a:p>
          <a:p>
            <a:pPr marL="628650" lvl="1" indent="-171450">
              <a:buFont typeface="Arial" charset="0"/>
              <a:buChar char="•"/>
            </a:pPr>
            <a:r>
              <a:rPr lang="en-US" sz="1200" kern="1200" dirty="0" smtClean="0">
                <a:solidFill>
                  <a:schemeClr val="tx1"/>
                </a:solidFill>
                <a:effectLst/>
                <a:latin typeface="+mn-lt"/>
                <a:ea typeface="+mn-ea"/>
                <a:cs typeface="+mn-cs"/>
              </a:rPr>
              <a:t>Step #6, where they create backlog items and improvement stories to take into PI Planning. That way they can implement those improvements and see the benefits in velocity and productivity that those improvements help them achieve.</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xmlns="" val="1881360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smtClean="0"/>
          </a:p>
          <a:p>
            <a:pPr marL="171450" indent="-171450">
              <a:spcBef>
                <a:spcPts val="600"/>
              </a:spcBef>
              <a:spcAft>
                <a:spcPts val="600"/>
              </a:spcAft>
              <a:buFont typeface="Arial" charset="0"/>
              <a:buChar char="•"/>
            </a:pPr>
            <a:r>
              <a:rPr lang="en-US" sz="1200" dirty="0" smtClean="0"/>
              <a:t>Organized around the flow of value</a:t>
            </a:r>
          </a:p>
          <a:p>
            <a:pPr marL="171450" indent="-171450">
              <a:spcBef>
                <a:spcPts val="600"/>
              </a:spcBef>
              <a:spcAft>
                <a:spcPts val="600"/>
              </a:spcAft>
              <a:buFont typeface="Arial" charset="0"/>
              <a:buChar char="•"/>
            </a:pPr>
            <a:r>
              <a:rPr lang="en-US" sz="1200" dirty="0" smtClean="0"/>
              <a:t>Lean-Agile budgeting empowers decision makers</a:t>
            </a:r>
          </a:p>
          <a:p>
            <a:pPr marL="171450" indent="-171450">
              <a:spcBef>
                <a:spcPts val="600"/>
              </a:spcBef>
              <a:spcAft>
                <a:spcPts val="600"/>
              </a:spcAft>
              <a:buFont typeface="Arial" charset="0"/>
              <a:buChar char="•"/>
            </a:pPr>
            <a:r>
              <a:rPr lang="en-US" sz="1200" dirty="0" smtClean="0"/>
              <a:t>Kanban system provides portfolio visibility and WIP limits</a:t>
            </a:r>
          </a:p>
          <a:p>
            <a:pPr marL="171450" indent="-171450">
              <a:spcBef>
                <a:spcPts val="600"/>
              </a:spcBef>
              <a:spcAft>
                <a:spcPts val="600"/>
              </a:spcAft>
              <a:buFont typeface="Arial" charset="0"/>
              <a:buChar char="•"/>
            </a:pPr>
            <a:r>
              <a:rPr lang="en-US" sz="1200" dirty="0" smtClean="0"/>
              <a:t>Enterprise architecture guides larger technology decisions</a:t>
            </a:r>
          </a:p>
          <a:p>
            <a:pPr marL="171450" indent="-171450">
              <a:spcBef>
                <a:spcPts val="600"/>
              </a:spcBef>
              <a:spcAft>
                <a:spcPts val="600"/>
              </a:spcAft>
              <a:buFont typeface="Arial" charset="0"/>
              <a:buChar char="•"/>
            </a:pPr>
            <a:r>
              <a:rPr lang="en-US" sz="1200" dirty="0" smtClean="0"/>
              <a:t>Objective metrics support governance and improvement</a:t>
            </a:r>
          </a:p>
          <a:p>
            <a:pPr marL="171450" indent="-171450">
              <a:spcBef>
                <a:spcPts val="600"/>
              </a:spcBef>
              <a:spcAft>
                <a:spcPts val="600"/>
              </a:spcAft>
              <a:buFont typeface="Arial" charset="0"/>
              <a:buChar char="•"/>
            </a:pPr>
            <a:r>
              <a:rPr lang="en-US" sz="1200" dirty="0" smtClean="0"/>
              <a:t>Value delivery via Epics </a:t>
            </a:r>
          </a:p>
          <a:p>
            <a:pPr marL="171450" indent="-171450">
              <a:buFont typeface="Arial" charset="0"/>
              <a:buChar char="•"/>
            </a:pPr>
            <a:endParaRPr lang="en-US" dirty="0" smtClean="0"/>
          </a:p>
          <a:p>
            <a:pPr marL="171450" indent="-171450">
              <a:buFont typeface="Arial" charset="0"/>
              <a:buChar char="•"/>
            </a:pPr>
            <a:endParaRPr lang="en-US" dirty="0"/>
          </a:p>
        </p:txBody>
      </p:sp>
    </p:spTree>
    <p:extLst>
      <p:ext uri="{BB962C8B-B14F-4D97-AF65-F5344CB8AC3E}">
        <p14:creationId xmlns:p14="http://schemas.microsoft.com/office/powerpoint/2010/main" xmlns="" val="37638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600"/>
              </a:spcBef>
              <a:spcAft>
                <a:spcPts val="600"/>
              </a:spcAft>
              <a:buFont typeface="Arial" charset="0"/>
              <a:buChar char="•"/>
            </a:pPr>
            <a:r>
              <a:rPr lang="en-US" sz="1200" dirty="0" smtClean="0"/>
              <a:t>Coordinates development of large Solutions</a:t>
            </a:r>
          </a:p>
          <a:p>
            <a:pPr marL="171450" indent="-171450">
              <a:spcBef>
                <a:spcPts val="600"/>
              </a:spcBef>
              <a:spcAft>
                <a:spcPts val="600"/>
              </a:spcAft>
              <a:buFont typeface="Arial" charset="0"/>
              <a:buChar char="•"/>
            </a:pPr>
            <a:r>
              <a:rPr lang="en-US" sz="1200" dirty="0" smtClean="0"/>
              <a:t>Synchronizes multiple ART Value Streams</a:t>
            </a:r>
          </a:p>
          <a:p>
            <a:pPr marL="171450" indent="-171450">
              <a:spcBef>
                <a:spcPts val="600"/>
              </a:spcBef>
              <a:spcAft>
                <a:spcPts val="600"/>
              </a:spcAft>
              <a:buFont typeface="Arial" charset="0"/>
              <a:buChar char="•"/>
            </a:pPr>
            <a:r>
              <a:rPr lang="en-US" sz="1200" dirty="0" smtClean="0"/>
              <a:t>Manages Solution Intent</a:t>
            </a:r>
          </a:p>
          <a:p>
            <a:pPr marL="171450" indent="-171450">
              <a:spcBef>
                <a:spcPts val="600"/>
              </a:spcBef>
              <a:spcAft>
                <a:spcPts val="600"/>
              </a:spcAft>
              <a:buFont typeface="Arial" charset="0"/>
              <a:buChar char="•"/>
            </a:pPr>
            <a:r>
              <a:rPr lang="en-US" sz="1200" dirty="0" smtClean="0"/>
              <a:t>Integrates suppliers as partners</a:t>
            </a:r>
          </a:p>
          <a:p>
            <a:pPr marL="171450" indent="-171450">
              <a:spcBef>
                <a:spcPts val="600"/>
              </a:spcBef>
              <a:spcAft>
                <a:spcPts val="600"/>
              </a:spcAft>
              <a:buFont typeface="Arial" charset="0"/>
              <a:buChar char="•"/>
            </a:pPr>
            <a:r>
              <a:rPr lang="en-US" sz="1200" dirty="0" smtClean="0"/>
              <a:t>Value delivery via Capabilities</a:t>
            </a:r>
          </a:p>
          <a:p>
            <a:endParaRPr lang="en-US" dirty="0"/>
          </a:p>
        </p:txBody>
      </p:sp>
    </p:spTree>
    <p:extLst>
      <p:ext uri="{BB962C8B-B14F-4D97-AF65-F5344CB8AC3E}">
        <p14:creationId xmlns:p14="http://schemas.microsoft.com/office/powerpoint/2010/main" xmlns="" val="165898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600"/>
              </a:spcBef>
              <a:spcAft>
                <a:spcPts val="600"/>
              </a:spcAft>
              <a:buFont typeface="Arial" charset="0"/>
              <a:buChar char="•"/>
            </a:pPr>
            <a:endParaRPr lang="en-US" sz="1200" dirty="0"/>
          </a:p>
        </p:txBody>
      </p:sp>
    </p:spTree>
    <p:extLst>
      <p:ext uri="{BB962C8B-B14F-4D97-AF65-F5344CB8AC3E}">
        <p14:creationId xmlns:p14="http://schemas.microsoft.com/office/powerpoint/2010/main" xmlns="" val="1112282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That's a brief overview of the framework.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What is your role? Well, as I mentioned earlier, your role—our role—is to lead that implementation.  Let’s take a look at that.</a:t>
            </a:r>
          </a:p>
        </p:txBody>
      </p:sp>
      <p:sp>
        <p:nvSpPr>
          <p:cNvPr id="4" name="Slide Number Placeholder 3"/>
          <p:cNvSpPr>
            <a:spLocks noGrp="1"/>
          </p:cNvSpPr>
          <p:nvPr>
            <p:ph type="sldNum" sz="quarter" idx="10"/>
          </p:nvPr>
        </p:nvSpPr>
        <p:spPr/>
        <p:txBody>
          <a:bodyPr/>
          <a:lstStyle/>
          <a:p>
            <a:fld id="{F0EB2F42-7EB3-426A-AE0F-BE645EFDC311}" type="slidenum">
              <a:rPr lang="en-US" smtClean="0"/>
              <a:pPr/>
              <a:t>28</a:t>
            </a:fld>
            <a:endParaRPr lang="en-US" dirty="0"/>
          </a:p>
        </p:txBody>
      </p:sp>
    </p:spTree>
    <p:extLst>
      <p:ext uri="{BB962C8B-B14F-4D97-AF65-F5344CB8AC3E}">
        <p14:creationId xmlns:p14="http://schemas.microsoft.com/office/powerpoint/2010/main" xmlns="" val="538597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Earlier we saw House of Lean and its Leadership foundation. And we talked about the inspiration that Deming has provided us.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 think this is another inspirational Deming quote: "</a:t>
            </a:r>
            <a:r>
              <a:rPr lang="en-US" sz="1200" i="1" kern="1200" dirty="0" smtClean="0">
                <a:solidFill>
                  <a:schemeClr val="tx1"/>
                </a:solidFill>
                <a:effectLst/>
                <a:latin typeface="+mn-lt"/>
                <a:ea typeface="+mn-ea"/>
                <a:cs typeface="+mn-cs"/>
              </a:rPr>
              <a:t>People are already doing their best; the problems are with the system. Only management can change the system.”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What does that tell us?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It says that we've hired good people, we've motivated good people. The problems they're encountering in the workplace are systematic [systemic?] problems. They're problems with the system they're working in. And that means that it's up to management to take responsibility for evolving those systems.</a:t>
            </a:r>
          </a:p>
          <a:p>
            <a:r>
              <a:rPr lang="en-US" sz="1200" kern="1200" dirty="0" smtClean="0">
                <a:solidFill>
                  <a:schemeClr val="tx1"/>
                </a:solidFill>
                <a:effectLst/>
                <a:latin typeface="+mn-lt"/>
                <a:ea typeface="+mn-ea"/>
                <a:cs typeface="+mn-cs"/>
              </a:rPr>
              <a:t>We need </a:t>
            </a:r>
            <a:r>
              <a:rPr lang="en-US" sz="1200" i="1" kern="1200" dirty="0" smtClean="0">
                <a:solidFill>
                  <a:schemeClr val="tx1"/>
                </a:solidFill>
                <a:effectLst/>
                <a:latin typeface="+mn-lt"/>
                <a:ea typeface="+mn-ea"/>
                <a:cs typeface="+mn-cs"/>
              </a:rPr>
              <a:t>you</a:t>
            </a:r>
            <a:r>
              <a:rPr lang="en-US" sz="1200" kern="1200" dirty="0" smtClean="0">
                <a:solidFill>
                  <a:schemeClr val="tx1"/>
                </a:solidFill>
                <a:effectLst/>
                <a:latin typeface="+mn-lt"/>
                <a:ea typeface="+mn-ea"/>
                <a:cs typeface="+mn-cs"/>
              </a:rPr>
              <a:t> to lead the change. We need </a:t>
            </a:r>
            <a:r>
              <a:rPr lang="en-US" sz="1200" i="1" kern="1200" dirty="0" smtClean="0">
                <a:solidFill>
                  <a:schemeClr val="tx1"/>
                </a:solidFill>
                <a:effectLst/>
                <a:latin typeface="+mn-lt"/>
                <a:ea typeface="+mn-ea"/>
                <a:cs typeface="+mn-cs"/>
              </a:rPr>
              <a:t>you</a:t>
            </a:r>
            <a:r>
              <a:rPr lang="en-US" sz="1200" kern="1200" dirty="0" smtClean="0">
                <a:solidFill>
                  <a:schemeClr val="tx1"/>
                </a:solidFill>
                <a:effectLst/>
                <a:latin typeface="+mn-lt"/>
                <a:ea typeface="+mn-ea"/>
                <a:cs typeface="+mn-cs"/>
              </a:rPr>
              <a:t> to lead the implementation. </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29</a:t>
            </a:fld>
            <a:endParaRPr lang="en-US" dirty="0"/>
          </a:p>
        </p:txBody>
      </p:sp>
    </p:spTree>
    <p:extLst>
      <p:ext uri="{BB962C8B-B14F-4D97-AF65-F5344CB8AC3E}">
        <p14:creationId xmlns:p14="http://schemas.microsoft.com/office/powerpoint/2010/main" xmlns="" val="3141582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Finally, let's discuss implementation. We'll describe that using our Implementing SAFe 1-2-3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Number 1 is to train the Lean-Agile change agents. We call those SAFe Program Consultants.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 sufficient staff of Lean-Agile change agents onsite, and working with your partners, you'll have the ability to train the executives and leaders and managers—the people responsible for managing the people who deliver value.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They'll then be in a position to support the launch of the Agile Release Trains. And one train at a time, you'll build that Agile portfolio. </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30</a:t>
            </a:fld>
            <a:endParaRPr lang="en-US" dirty="0"/>
          </a:p>
        </p:txBody>
      </p:sp>
    </p:spTree>
    <p:extLst>
      <p:ext uri="{BB962C8B-B14F-4D97-AF65-F5344CB8AC3E}">
        <p14:creationId xmlns:p14="http://schemas.microsoft.com/office/powerpoint/2010/main" xmlns="" val="122567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many of us, it sometimes feels more like this.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Dean </a:t>
            </a:r>
            <a:r>
              <a:rPr lang="en-US" sz="1200" kern="1200" dirty="0" err="1" smtClean="0">
                <a:solidFill>
                  <a:schemeClr val="tx1"/>
                </a:solidFill>
                <a:effectLst/>
                <a:latin typeface="+mn-lt"/>
                <a:ea typeface="+mn-ea"/>
                <a:cs typeface="+mn-cs"/>
              </a:rPr>
              <a:t>Leffingwell</a:t>
            </a:r>
            <a:r>
              <a:rPr lang="en-US" sz="1200" kern="1200" dirty="0" smtClean="0">
                <a:solidFill>
                  <a:schemeClr val="tx1"/>
                </a:solidFill>
                <a:effectLst/>
                <a:latin typeface="+mn-lt"/>
                <a:ea typeface="+mn-ea"/>
                <a:cs typeface="+mn-cs"/>
              </a:rPr>
              <a:t>, tells a story of when he used this slide in a presentation. He explained the intent was mostly just for fun—and to make the point about how incredibly manually intensive it still is to develop systems of this type, with literally millions of lines of handcrafted code.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Somebody in the back of the room then shouted, </a:t>
            </a:r>
            <a:r>
              <a:rPr lang="en-US" sz="1200" i="1" kern="1200" dirty="0" smtClean="0">
                <a:solidFill>
                  <a:schemeClr val="tx1"/>
                </a:solidFill>
                <a:effectLst/>
                <a:latin typeface="+mn-lt"/>
                <a:ea typeface="+mn-ea"/>
                <a:cs typeface="+mn-cs"/>
              </a:rPr>
              <a:t>"Hey, at least they're collocated!”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While humorous, it drew attention to the power and value of collocation in development, and Agile development in particular….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least these people can get up, walk to the water cooler, and have a conversation. They can pair, they can shout over their shoulders and say, </a:t>
            </a:r>
            <a:r>
              <a:rPr lang="en-US" sz="1200" i="1" kern="1200" dirty="0" smtClean="0">
                <a:solidFill>
                  <a:schemeClr val="tx1"/>
                </a:solidFill>
                <a:effectLst/>
                <a:latin typeface="+mn-lt"/>
                <a:ea typeface="+mn-ea"/>
                <a:cs typeface="+mn-cs"/>
              </a:rPr>
              <a:t>"What do you think about this?"</a:t>
            </a:r>
            <a:r>
              <a:rPr lang="en-US" sz="1200" kern="1200" dirty="0" smtClean="0">
                <a:solidFill>
                  <a:schemeClr val="tx1"/>
                </a:solidFill>
                <a:effectLst/>
                <a:latin typeface="+mn-lt"/>
                <a:ea typeface="+mn-ea"/>
                <a:cs typeface="+mn-cs"/>
              </a:rPr>
              <a:t>   Many don't have that luxury.</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a:t>
            </a:fld>
            <a:endParaRPr lang="en-US" dirty="0"/>
          </a:p>
        </p:txBody>
      </p:sp>
    </p:spTree>
    <p:extLst>
      <p:ext uri="{BB962C8B-B14F-4D97-AF65-F5344CB8AC3E}">
        <p14:creationId xmlns:p14="http://schemas.microsoft.com/office/powerpoint/2010/main" xmlns="" val="2277203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when you do this, you’ll see results …</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31</a:t>
            </a:fld>
            <a:endParaRPr lang="en-US" dirty="0"/>
          </a:p>
        </p:txBody>
      </p:sp>
    </p:spTree>
    <p:extLst>
      <p:ext uri="{BB962C8B-B14F-4D97-AF65-F5344CB8AC3E}">
        <p14:creationId xmlns:p14="http://schemas.microsoft.com/office/powerpoint/2010/main" xmlns="" val="173243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You'll get results like these:</a:t>
            </a:r>
          </a:p>
          <a:p>
            <a:pPr marL="628650" lvl="1" indent="-171450">
              <a:buFont typeface="Arial" charset="0"/>
              <a:buChar char="•"/>
            </a:pPr>
            <a:r>
              <a:rPr lang="en-US" sz="1200" kern="1200" dirty="0" smtClean="0">
                <a:solidFill>
                  <a:schemeClr val="tx1"/>
                </a:solidFill>
                <a:effectLst/>
                <a:latin typeface="+mn-lt"/>
                <a:ea typeface="+mn-ea"/>
                <a:cs typeface="+mn-cs"/>
              </a:rPr>
              <a:t>Happier, more motivated employees</a:t>
            </a:r>
          </a:p>
          <a:p>
            <a:pPr marL="628650" lvl="1" indent="-171450">
              <a:buFont typeface="Arial" charset="0"/>
              <a:buChar char="•"/>
            </a:pPr>
            <a:r>
              <a:rPr lang="en-US" sz="1200" kern="1200" dirty="0" smtClean="0">
                <a:solidFill>
                  <a:schemeClr val="tx1"/>
                </a:solidFill>
                <a:effectLst/>
                <a:latin typeface="+mn-lt"/>
                <a:ea typeface="+mn-ea"/>
                <a:cs typeface="+mn-cs"/>
              </a:rPr>
              <a:t>30 to 75% faster time to market</a:t>
            </a:r>
          </a:p>
          <a:p>
            <a:pPr marL="628650" lvl="1" indent="-171450">
              <a:buFont typeface="Arial" charset="0"/>
              <a:buChar char="•"/>
            </a:pPr>
            <a:r>
              <a:rPr lang="en-US" sz="1200" kern="1200" dirty="0" smtClean="0">
                <a:solidFill>
                  <a:schemeClr val="tx1"/>
                </a:solidFill>
                <a:effectLst/>
                <a:latin typeface="+mn-lt"/>
                <a:ea typeface="+mn-ea"/>
                <a:cs typeface="+mn-cs"/>
              </a:rPr>
              <a:t>50%-plus defect reduction, and a </a:t>
            </a:r>
          </a:p>
          <a:p>
            <a:pPr marL="628650" lvl="1" indent="-171450">
              <a:buFont typeface="Arial" charset="0"/>
              <a:buChar char="•"/>
            </a:pPr>
            <a:r>
              <a:rPr lang="en-US" sz="1200" kern="1200" dirty="0" smtClean="0">
                <a:solidFill>
                  <a:schemeClr val="tx1"/>
                </a:solidFill>
                <a:effectLst/>
                <a:latin typeface="+mn-lt"/>
                <a:ea typeface="+mn-ea"/>
                <a:cs typeface="+mn-cs"/>
              </a:rPr>
              <a:t>20 to 50% increase in productivity. </a:t>
            </a:r>
          </a:p>
          <a:p>
            <a:pPr marL="628650" lvl="1" indent="-171450">
              <a:buFont typeface="Arial" charset="0"/>
              <a:buChar cha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are some pretty impressive results results and may sound like something that’s tough to believe or marketing hyperbole…..</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32</a:t>
            </a:fld>
            <a:endParaRPr lang="en-US" dirty="0"/>
          </a:p>
        </p:txBody>
      </p:sp>
    </p:spTree>
    <p:extLst>
      <p:ext uri="{BB962C8B-B14F-4D97-AF65-F5344CB8AC3E}">
        <p14:creationId xmlns:p14="http://schemas.microsoft.com/office/powerpoint/2010/main" xmlns="" val="1871347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except that these numbers and results come from the companies themselves.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don’t write case studies. We don’t edit them. We don’t influence them.  We simply publish them.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companies using SAFe write all our Case studies themselves using their data.</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Go to the website and you’ll see over 22 documented Case studies on SAFe right now.</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33</a:t>
            </a:fld>
            <a:endParaRPr lang="en-US" dirty="0"/>
          </a:p>
        </p:txBody>
      </p:sp>
    </p:spTree>
    <p:extLst>
      <p:ext uri="{BB962C8B-B14F-4D97-AF65-F5344CB8AC3E}">
        <p14:creationId xmlns:p14="http://schemas.microsoft.com/office/powerpoint/2010/main" xmlns="" val="795921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Your next step is to gain the knowledge.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find SAFe training worldwide at </a:t>
            </a:r>
            <a:r>
              <a:rPr lang="en-US" sz="1200" kern="1200" dirty="0" err="1" smtClean="0">
                <a:solidFill>
                  <a:schemeClr val="tx1"/>
                </a:solidFill>
                <a:effectLst/>
                <a:latin typeface="+mn-lt"/>
                <a:ea typeface="+mn-ea"/>
                <a:cs typeface="+mn-cs"/>
              </a:rPr>
              <a:t>scaledagile.com</a:t>
            </a:r>
            <a:r>
              <a:rPr lang="en-US" sz="1200" kern="1200" dirty="0" smtClean="0">
                <a:solidFill>
                  <a:schemeClr val="tx1"/>
                </a:solidFill>
                <a:effectLst/>
                <a:latin typeface="+mn-lt"/>
                <a:ea typeface="+mn-ea"/>
                <a:cs typeface="+mn-cs"/>
              </a:rPr>
              <a:t>, and you can explore the SAFe knowledge base and find other free resources at scaledagileframework.com. </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34</a:t>
            </a:fld>
            <a:endParaRPr lang="en-US" dirty="0"/>
          </a:p>
        </p:txBody>
      </p:sp>
    </p:spTree>
    <p:extLst>
      <p:ext uri="{BB962C8B-B14F-4D97-AF65-F5344CB8AC3E}">
        <p14:creationId xmlns:p14="http://schemas.microsoft.com/office/powerpoint/2010/main" xmlns="" val="408873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220"/>
              </a:lnSpc>
            </a:pPr>
            <a:r>
              <a:rPr lang="en-US" sz="1400" dirty="0" smtClean="0"/>
              <a:t>Scaled Agile’s role-based curriculum helps enterprises unlock business results with SAFe.</a:t>
            </a:r>
          </a:p>
          <a:p>
            <a:pPr algn="l">
              <a:lnSpc>
                <a:spcPts val="2220"/>
              </a:lnSpc>
            </a:pPr>
            <a:endParaRPr lang="en-US" sz="1400" dirty="0" smtClean="0"/>
          </a:p>
          <a:p>
            <a:pPr algn="l">
              <a:lnSpc>
                <a:spcPts val="2220"/>
              </a:lnSpc>
            </a:pPr>
            <a:r>
              <a:rPr lang="en-US" sz="1400" dirty="0" smtClean="0"/>
              <a:t>Each course is designed to help individuals maximize the value of their role within a SAFe organization, and help them advance throughout their career as they practice, consult, or train others in SAFe.</a:t>
            </a:r>
          </a:p>
          <a:p>
            <a:pPr algn="l">
              <a:lnSpc>
                <a:spcPts val="2220"/>
              </a:lnSpc>
            </a:pPr>
            <a:endParaRPr lang="en-US" sz="1400" dirty="0" smtClean="0"/>
          </a:p>
          <a:p>
            <a:pPr algn="l">
              <a:lnSpc>
                <a:spcPts val="2220"/>
              </a:lnSpc>
            </a:pPr>
            <a:r>
              <a:rPr lang="en-US" sz="1400" b="1" dirty="0" smtClean="0"/>
              <a:t>The result is higher-quality implementations, and greater stability for the organization</a:t>
            </a:r>
            <a:r>
              <a:rPr lang="en-US" sz="1400" dirty="0" smtClean="0"/>
              <a:t>.</a:t>
            </a:r>
          </a:p>
          <a:p>
            <a:pPr algn="l"/>
            <a:endParaRPr lang="en-US" sz="1400"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36</a:t>
            </a:fld>
            <a:endParaRPr lang="en-US" dirty="0"/>
          </a:p>
        </p:txBody>
      </p:sp>
    </p:spTree>
    <p:extLst>
      <p:ext uri="{BB962C8B-B14F-4D97-AF65-F5344CB8AC3E}">
        <p14:creationId xmlns:p14="http://schemas.microsoft.com/office/powerpoint/2010/main" xmlns="" val="1486738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37</a:t>
            </a:fld>
            <a:endParaRPr lang="en-US" dirty="0"/>
          </a:p>
        </p:txBody>
      </p:sp>
      <p:sp>
        <p:nvSpPr>
          <p:cNvPr id="5" name="Footer Placeholder 4"/>
          <p:cNvSpPr>
            <a:spLocks noGrp="1"/>
          </p:cNvSpPr>
          <p:nvPr>
            <p:ph type="ftr" sz="quarter" idx="11"/>
          </p:nvPr>
        </p:nvSpPr>
        <p:spPr/>
        <p:txBody>
          <a:bodyPr/>
          <a:lstStyle/>
          <a:p>
            <a:r>
              <a:rPr lang="en-US" smtClean="0"/>
              <a:t>Introducing SAFe</a:t>
            </a:r>
            <a:endParaRPr lang="en-US" dirty="0"/>
          </a:p>
        </p:txBody>
      </p:sp>
    </p:spTree>
    <p:extLst>
      <p:ext uri="{BB962C8B-B14F-4D97-AF65-F5344CB8AC3E}">
        <p14:creationId xmlns:p14="http://schemas.microsoft.com/office/powerpoint/2010/main" xmlns="" val="406250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results, especially as we build systems that are larger and more complex, is that our retrospectives are still troublesome. And that means our results are still troublesome.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Sometimes they look like this: [read through some of the sticky notes on the slides]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net result is that when we don't deliver large systems on time and on schedule with the requisite quality, we have poor morale. And what do you think the impact is of poor morale on the development environment?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makes everything worse.</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4</a:t>
            </a:fld>
            <a:endParaRPr lang="en-US" dirty="0"/>
          </a:p>
        </p:txBody>
      </p:sp>
    </p:spTree>
    <p:extLst>
      <p:ext uri="{BB962C8B-B14F-4D97-AF65-F5344CB8AC3E}">
        <p14:creationId xmlns:p14="http://schemas.microsoft.com/office/powerpoint/2010/main" xmlns="" val="400882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Agile Leadership</a:t>
            </a:r>
            <a:endParaRPr lang="en-US" dirty="0"/>
          </a:p>
        </p:txBody>
      </p:sp>
      <p:sp>
        <p:nvSpPr>
          <p:cNvPr id="5" name="Rectangle 6"/>
          <p:cNvSpPr>
            <a:spLocks noGrp="1" noChangeArrowheads="1"/>
          </p:cNvSpPr>
          <p:nvPr>
            <p:ph type="ftr" sz="quarter" idx="4"/>
          </p:nvPr>
        </p:nvSpPr>
        <p:spPr>
          <a:ln/>
        </p:spPr>
        <p:txBody>
          <a:bodyPr/>
          <a:lstStyle/>
          <a:p>
            <a:r>
              <a:rPr lang="en-US" dirty="0"/>
              <a:t>© 2007 Trail Ridge Consulting, LLC</a:t>
            </a:r>
          </a:p>
        </p:txBody>
      </p:sp>
      <p:sp>
        <p:nvSpPr>
          <p:cNvPr id="6" name="Rectangle 7"/>
          <p:cNvSpPr>
            <a:spLocks noGrp="1" noChangeArrowheads="1"/>
          </p:cNvSpPr>
          <p:nvPr>
            <p:ph type="sldNum" sz="quarter" idx="5"/>
          </p:nvPr>
        </p:nvSpPr>
        <p:spPr>
          <a:ln/>
        </p:spPr>
        <p:txBody>
          <a:bodyPr/>
          <a:lstStyle/>
          <a:p>
            <a:fld id="{7A70F636-A120-477C-8FB3-3074791D9F21}" type="slidenum">
              <a:rPr lang="en-US"/>
              <a:pPr/>
              <a:t>5</a:t>
            </a:fld>
            <a:endParaRPr lang="en-US" dirty="0"/>
          </a:p>
        </p:txBody>
      </p:sp>
      <p:sp>
        <p:nvSpPr>
          <p:cNvPr id="2140162" name="Rectangle 2"/>
          <p:cNvSpPr>
            <a:spLocks noGrp="1" noRot="1" noChangeAspect="1" noChangeArrowheads="1" noTextEdit="1"/>
          </p:cNvSpPr>
          <p:nvPr>
            <p:ph type="sldImg"/>
          </p:nvPr>
        </p:nvSpPr>
        <p:spPr>
          <a:ln/>
        </p:spPr>
      </p:sp>
      <p:sp>
        <p:nvSpPr>
          <p:cNvPr id="2140163" name="Rectangle 3"/>
          <p:cNvSpPr>
            <a:spLocks noGrp="1" noChangeArrowheads="1"/>
          </p:cNvSpPr>
          <p:nvPr>
            <p:ph type="body" idx="1"/>
          </p:nvPr>
        </p:nvSpPr>
        <p:spPr/>
        <p:txBody>
          <a:bodyPr>
            <a:normAutofit fontScale="92500" lnSpcReduction="20000"/>
          </a:bodyPr>
          <a:lstStyle/>
          <a:p>
            <a:r>
              <a:rPr lang="en-US" sz="1200" kern="1200" dirty="0" smtClean="0">
                <a:solidFill>
                  <a:schemeClr val="tx1"/>
                </a:solidFill>
                <a:effectLst/>
                <a:latin typeface="+mn-lt"/>
                <a:ea typeface="+mn-ea"/>
                <a:cs typeface="+mn-cs"/>
              </a:rPr>
              <a:t>It’s clear we need something different.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We're going to talk today about systems thinking and Lean product development and Agile development.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from Deming, the quintessential leader of this field:</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It is not enough that management commit themselves to quality and productivity.  … They must know what it is they must do."</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Further on in this book, the famous 1982 book </a:t>
            </a:r>
            <a:r>
              <a:rPr lang="en-US" sz="1200" i="1" kern="1200" dirty="0" smtClean="0">
                <a:solidFill>
                  <a:schemeClr val="tx1"/>
                </a:solidFill>
                <a:effectLst/>
                <a:latin typeface="+mn-lt"/>
                <a:ea typeface="+mn-ea"/>
                <a:cs typeface="+mn-cs"/>
              </a:rPr>
              <a:t>Out of the Crisis </a:t>
            </a:r>
            <a:r>
              <a:rPr lang="en-US" sz="1200" kern="1200" dirty="0" smtClean="0">
                <a:solidFill>
                  <a:schemeClr val="tx1"/>
                </a:solidFill>
                <a:effectLst/>
                <a:latin typeface="+mn-lt"/>
                <a:ea typeface="+mn-ea"/>
                <a:cs typeface="+mn-cs"/>
              </a:rPr>
              <a:t>Deming says, </a:t>
            </a:r>
            <a:br>
              <a:rPr lang="en-US" sz="1200" kern="1200" dirty="0" smtClean="0">
                <a:solidFill>
                  <a:schemeClr val="tx1"/>
                </a:solidFill>
                <a:effectLst/>
                <a:latin typeface="+mn-lt"/>
                <a:ea typeface="+mn-ea"/>
                <a:cs typeface="+mn-cs"/>
              </a:rPr>
            </a:br>
            <a:r>
              <a:rPr lang="en-US" sz="1200" i="1" kern="1200" dirty="0" smtClean="0">
                <a:solidFill>
                  <a:schemeClr val="tx1"/>
                </a:solidFill>
                <a:effectLst/>
                <a:latin typeface="+mn-lt"/>
                <a:ea typeface="+mn-ea"/>
                <a:cs typeface="+mn-cs"/>
              </a:rPr>
              <a:t>"Such a responsibility cannot be delegated."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What does that mean?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means that we, as the leaders, have the ultimate responsibility for implementing the change in the organization. It is our leadership that will make that effective.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Later in the book there's a discussion between one VP of manufacturing to another. The one VP has a stellar quality record, and the other one not so much. So the second VP said to the first, "</a:t>
            </a:r>
            <a:r>
              <a:rPr lang="en-US" sz="1200" i="1" kern="1200" dirty="0" smtClean="0">
                <a:solidFill>
                  <a:schemeClr val="tx1"/>
                </a:solidFill>
                <a:effectLst/>
                <a:latin typeface="+mn-lt"/>
                <a:ea typeface="+mn-ea"/>
                <a:cs typeface="+mn-cs"/>
              </a:rPr>
              <a:t>Can I visit? Can I come see your plant and learn your secrets?</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the first VP replied, "</a:t>
            </a:r>
            <a:r>
              <a:rPr lang="en-US" sz="1200" i="1" kern="1200" dirty="0" smtClean="0">
                <a:solidFill>
                  <a:schemeClr val="tx1"/>
                </a:solidFill>
                <a:effectLst/>
                <a:latin typeface="+mn-lt"/>
                <a:ea typeface="+mn-ea"/>
                <a:cs typeface="+mn-cs"/>
              </a:rPr>
              <a:t>Absolutely. But if you can't come, send no one."</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What did he mean by that?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It's pretty clear: This is not a responsibility that can be delegated. </a:t>
            </a:r>
          </a:p>
          <a:p>
            <a:r>
              <a:rPr lang="en-US" sz="1200" kern="1200" dirty="0" smtClean="0">
                <a:solidFill>
                  <a:schemeClr val="tx1"/>
                </a:solidFill>
                <a:effectLst/>
                <a:latin typeface="+mn-lt"/>
                <a:ea typeface="+mn-ea"/>
                <a:cs typeface="+mn-cs"/>
              </a:rPr>
              <a:t>The lessons for you leaders out there, you change agents and those of you who have decided to take this initiative to your large enterprise, and to make the changes to improve quality and productivity. </a:t>
            </a:r>
          </a:p>
          <a:p>
            <a:endParaRPr lang="en-US" dirty="0"/>
          </a:p>
        </p:txBody>
      </p:sp>
    </p:spTree>
    <p:extLst>
      <p:ext uri="{BB962C8B-B14F-4D97-AF65-F5344CB8AC3E}">
        <p14:creationId xmlns:p14="http://schemas.microsoft.com/office/powerpoint/2010/main" xmlns="" val="241864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what is it that they—we—must do?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 are certainly plenty of opinions on that. We'll share ours:</a:t>
            </a:r>
          </a:p>
          <a:p>
            <a:pPr marL="628650" lvl="1" indent="-171450">
              <a:buFont typeface="Arial" charset="0"/>
              <a:buChar char="•"/>
            </a:pPr>
            <a:r>
              <a:rPr lang="en-US" sz="1200" kern="1200" dirty="0" smtClean="0">
                <a:solidFill>
                  <a:schemeClr val="tx1"/>
                </a:solidFill>
                <a:effectLst/>
                <a:latin typeface="+mn-lt"/>
                <a:ea typeface="+mn-ea"/>
                <a:cs typeface="+mn-cs"/>
              </a:rPr>
              <a:t>Number one: </a:t>
            </a:r>
            <a:r>
              <a:rPr lang="en-US" sz="1200" b="1" kern="1200" dirty="0" smtClean="0">
                <a:solidFill>
                  <a:schemeClr val="tx1"/>
                </a:solidFill>
                <a:effectLst/>
                <a:latin typeface="+mn-lt"/>
                <a:ea typeface="+mn-ea"/>
                <a:cs typeface="+mn-cs"/>
              </a:rPr>
              <a:t>Embrace a Lean-Agile mindset.</a:t>
            </a:r>
            <a:endParaRPr lang="en-US" sz="1200" kern="1200" dirty="0" smtClean="0">
              <a:solidFill>
                <a:schemeClr val="tx1"/>
              </a:solidFill>
              <a:effectLst/>
              <a:latin typeface="+mn-lt"/>
              <a:ea typeface="+mn-ea"/>
              <a:cs typeface="+mn-cs"/>
            </a:endParaRPr>
          </a:p>
          <a:p>
            <a:pPr marL="628650" lvl="1" indent="-171450">
              <a:buFont typeface="Arial" charset="0"/>
              <a:buChar char="•"/>
            </a:pPr>
            <a:r>
              <a:rPr lang="en-US" sz="1200" kern="1200" dirty="0" smtClean="0">
                <a:solidFill>
                  <a:schemeClr val="tx1"/>
                </a:solidFill>
                <a:effectLst/>
                <a:latin typeface="+mn-lt"/>
                <a:ea typeface="+mn-ea"/>
                <a:cs typeface="+mn-cs"/>
              </a:rPr>
              <a:t>Number two: </a:t>
            </a:r>
            <a:r>
              <a:rPr lang="en-US" sz="1200" b="1" kern="1200" dirty="0" smtClean="0">
                <a:solidFill>
                  <a:schemeClr val="tx1"/>
                </a:solidFill>
                <a:effectLst/>
                <a:latin typeface="+mn-lt"/>
                <a:ea typeface="+mn-ea"/>
                <a:cs typeface="+mn-cs"/>
              </a:rPr>
              <a:t>Implement Lean-Agile practices.</a:t>
            </a:r>
            <a:endParaRPr lang="en-US" sz="1200" kern="1200" dirty="0" smtClean="0">
              <a:solidFill>
                <a:schemeClr val="tx1"/>
              </a:solidFill>
              <a:effectLst/>
              <a:latin typeface="+mn-lt"/>
              <a:ea typeface="+mn-ea"/>
              <a:cs typeface="+mn-cs"/>
            </a:endParaRPr>
          </a:p>
          <a:p>
            <a:pPr marL="628650" lvl="1" indent="-171450">
              <a:buFont typeface="Arial" charset="0"/>
              <a:buChar char="•"/>
            </a:pPr>
            <a:r>
              <a:rPr lang="en-US" sz="1200" kern="1200" dirty="0" smtClean="0">
                <a:solidFill>
                  <a:schemeClr val="tx1"/>
                </a:solidFill>
                <a:effectLst/>
                <a:latin typeface="+mn-lt"/>
                <a:ea typeface="+mn-ea"/>
                <a:cs typeface="+mn-cs"/>
              </a:rPr>
              <a:t>Thirdly: </a:t>
            </a:r>
            <a:r>
              <a:rPr lang="en-US" sz="1200" b="1" kern="1200" dirty="0" smtClean="0">
                <a:solidFill>
                  <a:schemeClr val="tx1"/>
                </a:solidFill>
                <a:effectLst/>
                <a:latin typeface="+mn-lt"/>
                <a:ea typeface="+mn-ea"/>
                <a:cs typeface="+mn-cs"/>
              </a:rPr>
              <a:t>Lead the implementation.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we're confident that if you do those things, you'll </a:t>
            </a:r>
            <a:r>
              <a:rPr lang="en-US" sz="1200" b="1" kern="1200" dirty="0" smtClean="0">
                <a:solidFill>
                  <a:schemeClr val="tx1"/>
                </a:solidFill>
                <a:effectLst/>
                <a:latin typeface="+mn-lt"/>
                <a:ea typeface="+mn-ea"/>
                <a:cs typeface="+mn-cs"/>
              </a:rPr>
              <a:t>get the results</a:t>
            </a:r>
            <a:r>
              <a:rPr lang="en-US" sz="1200" kern="1200" dirty="0" smtClean="0">
                <a:solidFill>
                  <a:schemeClr val="tx1"/>
                </a:solidFill>
                <a:effectLst/>
                <a:latin typeface="+mn-lt"/>
                <a:ea typeface="+mn-ea"/>
                <a:cs typeface="+mn-cs"/>
              </a:rPr>
              <a:t> you deserve.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talk about each of these three things…..</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6</a:t>
            </a:fld>
            <a:endParaRPr lang="en-US" dirty="0"/>
          </a:p>
        </p:txBody>
      </p:sp>
    </p:spTree>
    <p:extLst>
      <p:ext uri="{BB962C8B-B14F-4D97-AF65-F5344CB8AC3E}">
        <p14:creationId xmlns:p14="http://schemas.microsoft.com/office/powerpoint/2010/main" xmlns="" val="1200902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First, let's discuss embracing a Lean-Agile mindset.</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7</a:t>
            </a:fld>
            <a:endParaRPr lang="en-US" dirty="0"/>
          </a:p>
        </p:txBody>
      </p:sp>
    </p:spTree>
    <p:extLst>
      <p:ext uri="{BB962C8B-B14F-4D97-AF65-F5344CB8AC3E}">
        <p14:creationId xmlns:p14="http://schemas.microsoft.com/office/powerpoint/2010/main" xmlns="" val="40468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effectLst/>
                <a:latin typeface="+mn-lt"/>
                <a:ea typeface="+mn-ea"/>
                <a:cs typeface="+mn-cs"/>
              </a:rPr>
              <a:t>Our Lean-Agile mindset is represented in two things: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(1) The House of Lean</a:t>
            </a:r>
            <a:r>
              <a:rPr lang="en-US" sz="1200" kern="1200" dirty="0" smtClean="0">
                <a:solidFill>
                  <a:schemeClr val="tx1"/>
                </a:solidFill>
                <a:effectLst/>
                <a:latin typeface="+mn-lt"/>
                <a:ea typeface="+mn-ea"/>
                <a:cs typeface="+mn-cs"/>
              </a:rPr>
              <a:t>, which you see here. It has a number of elements: </a:t>
            </a:r>
          </a:p>
          <a:p>
            <a:pPr lvl="0"/>
            <a:endParaRPr lang="en-US" sz="1200" b="1" i="1" kern="1200" dirty="0" smtClean="0">
              <a:solidFill>
                <a:schemeClr val="tx1"/>
              </a:solidFill>
              <a:effectLst/>
              <a:latin typeface="+mn-lt"/>
              <a:ea typeface="+mn-ea"/>
              <a:cs typeface="+mn-cs"/>
            </a:endParaRPr>
          </a:p>
          <a:p>
            <a:pPr lvl="0"/>
            <a:r>
              <a:rPr lang="en-US" sz="1200" b="1" i="1" kern="1200" dirty="0" smtClean="0">
                <a:solidFill>
                  <a:schemeClr val="tx1"/>
                </a:solidFill>
                <a:effectLst/>
                <a:latin typeface="+mn-lt"/>
                <a:ea typeface="+mn-ea"/>
                <a:cs typeface="+mn-cs"/>
              </a:rPr>
              <a:t>Value</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because the goal of Lean is very simple: value, and the shortest sustainable lead time.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That's accomplished by the pillars of </a:t>
            </a:r>
            <a:r>
              <a:rPr lang="en-US" sz="1200" b="1" i="1" kern="1200" dirty="0" smtClean="0">
                <a:solidFill>
                  <a:schemeClr val="tx1"/>
                </a:solidFill>
                <a:effectLst/>
                <a:latin typeface="+mn-lt"/>
                <a:ea typeface="+mn-ea"/>
                <a:cs typeface="+mn-cs"/>
              </a:rPr>
              <a:t>respect for people and culture</a:t>
            </a:r>
            <a:r>
              <a:rPr lang="en-US" sz="1200" kern="1200" dirty="0" smtClean="0">
                <a:solidFill>
                  <a:schemeClr val="tx1"/>
                </a:solidFill>
                <a:effectLst/>
                <a:latin typeface="+mn-lt"/>
                <a:ea typeface="+mn-ea"/>
                <a:cs typeface="+mn-cs"/>
              </a:rPr>
              <a:t>, product development </a:t>
            </a:r>
            <a:r>
              <a:rPr lang="en-US" sz="1200" i="1" kern="1200" dirty="0" smtClean="0">
                <a:solidFill>
                  <a:schemeClr val="tx1"/>
                </a:solidFill>
                <a:effectLst/>
                <a:latin typeface="+mn-lt"/>
                <a:ea typeface="+mn-ea"/>
                <a:cs typeface="+mn-cs"/>
              </a:rPr>
              <a:t>flow</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innovation</a:t>
            </a:r>
            <a:r>
              <a:rPr lang="en-US" sz="1200" kern="1200" dirty="0" smtClean="0">
                <a:solidFill>
                  <a:schemeClr val="tx1"/>
                </a:solidFill>
                <a:effectLst/>
                <a:latin typeface="+mn-lt"/>
                <a:ea typeface="+mn-ea"/>
                <a:cs typeface="+mn-cs"/>
              </a:rPr>
              <a:t>—critical to long-term sustainability—and </a:t>
            </a:r>
            <a:r>
              <a:rPr lang="en-US" sz="1200" i="1" kern="1200" dirty="0" smtClean="0">
                <a:solidFill>
                  <a:schemeClr val="tx1"/>
                </a:solidFill>
                <a:effectLst/>
                <a:latin typeface="+mn-lt"/>
                <a:ea typeface="+mn-ea"/>
                <a:cs typeface="+mn-cs"/>
              </a:rPr>
              <a:t>relentless improvement</a:t>
            </a:r>
            <a:r>
              <a:rPr lang="en-US" sz="1200" kern="1200" dirty="0" smtClean="0">
                <a:solidFill>
                  <a:schemeClr val="tx1"/>
                </a:solidFill>
                <a:effectLst/>
                <a:latin typeface="+mn-lt"/>
                <a:ea typeface="+mn-ea"/>
                <a:cs typeface="+mn-cs"/>
              </a:rPr>
              <a:t>.</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And it's supported by </a:t>
            </a:r>
            <a:r>
              <a:rPr lang="en-US" sz="1200" b="1" i="1" kern="1200" dirty="0" smtClean="0">
                <a:solidFill>
                  <a:schemeClr val="tx1"/>
                </a:solidFill>
                <a:effectLst/>
                <a:latin typeface="+mn-lt"/>
                <a:ea typeface="+mn-ea"/>
                <a:cs typeface="+mn-cs"/>
              </a:rPr>
              <a:t>leadership</a:t>
            </a: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p>
          <a:p>
            <a:pPr lvl="0"/>
            <a:endParaRPr lang="en-US" sz="1200" kern="1200" baseline="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That's the structure in which we tend to think about the Lean paradigm.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Secondly is the </a:t>
            </a:r>
            <a:r>
              <a:rPr lang="en-US" sz="1200" b="1" kern="1200" dirty="0" smtClean="0">
                <a:solidFill>
                  <a:schemeClr val="tx1"/>
                </a:solidFill>
                <a:effectLst/>
                <a:latin typeface="+mn-lt"/>
                <a:ea typeface="+mn-ea"/>
                <a:cs typeface="+mn-cs"/>
              </a:rPr>
              <a:t>Agile Manifesto</a:t>
            </a:r>
            <a:r>
              <a:rPr lang="en-US" sz="1200" kern="1200" dirty="0" smtClean="0">
                <a:solidFill>
                  <a:schemeClr val="tx1"/>
                </a:solidFill>
                <a:effectLst/>
                <a:latin typeface="+mn-lt"/>
                <a:ea typeface="+mn-ea"/>
                <a:cs typeface="+mn-cs"/>
              </a:rPr>
              <a:t>, which has been with us now since 2001 It's a very well-written document, and what it says is still true today. We need the Agile Manifesto because it's the key to unlocking the motivations and the talents of the knowledge workers who develop our solutions and software.</a:t>
            </a:r>
          </a:p>
          <a:p>
            <a:endParaRPr lang="en-US" sz="1200" kern="1200" dirty="0" smtClean="0">
              <a:solidFill>
                <a:schemeClr val="tx1"/>
              </a:solidFill>
              <a:effectLst/>
              <a:latin typeface="+mn-lt"/>
              <a:ea typeface="+mn-ea"/>
              <a:cs typeface="+mn-cs"/>
            </a:endParaRPr>
          </a:p>
          <a:p>
            <a:pPr marL="628650" lvl="1" indent="-171450">
              <a:buFont typeface="Arial" charset="0"/>
              <a:buChar char="•"/>
            </a:pPr>
            <a:r>
              <a:rPr lang="en-US" sz="1200" kern="1200" dirty="0" smtClean="0">
                <a:solidFill>
                  <a:schemeClr val="tx1"/>
                </a:solidFill>
                <a:effectLst/>
                <a:latin typeface="+mn-lt"/>
                <a:ea typeface="+mn-ea"/>
                <a:cs typeface="+mn-cs"/>
              </a:rPr>
              <a:t>And it states specifically,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Individuals and interactions over processes and tools."  </a:t>
            </a:r>
            <a:r>
              <a:rPr lang="en-US" sz="1200" kern="1200" dirty="0" smtClean="0">
                <a:solidFill>
                  <a:schemeClr val="tx1"/>
                </a:solidFill>
                <a:effectLst/>
                <a:latin typeface="+mn-lt"/>
                <a:ea typeface="+mn-ea"/>
                <a:cs typeface="+mn-cs"/>
              </a:rPr>
              <a:t>Because talking matters.</a:t>
            </a:r>
          </a:p>
          <a:p>
            <a:pPr marL="628650" lvl="1" indent="-171450">
              <a:buFont typeface="Arial" charset="0"/>
              <a:buChar char="•"/>
            </a:pP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Working software over comprehensive documentation."</a:t>
            </a:r>
            <a:endParaRPr lang="en-US" sz="1200" kern="1200" dirty="0" smtClean="0">
              <a:solidFill>
                <a:schemeClr val="tx1"/>
              </a:solidFill>
              <a:effectLst/>
              <a:latin typeface="+mn-lt"/>
              <a:ea typeface="+mn-ea"/>
              <a:cs typeface="+mn-cs"/>
            </a:endParaRPr>
          </a:p>
          <a:p>
            <a:pPr marL="628650" lvl="1" indent="-171450">
              <a:buFont typeface="Arial" charset="0"/>
              <a:buChar char="•"/>
            </a:pP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Customer collaboration over contract negotiation." </a:t>
            </a:r>
            <a:endParaRPr lang="en-US" sz="1200" kern="1200" dirty="0" smtClean="0">
              <a:solidFill>
                <a:schemeClr val="tx1"/>
              </a:solidFill>
              <a:effectLst/>
              <a:latin typeface="+mn-lt"/>
              <a:ea typeface="+mn-ea"/>
              <a:cs typeface="+mn-cs"/>
            </a:endParaRPr>
          </a:p>
          <a:p>
            <a:pPr marL="628650" lvl="1" indent="-171450">
              <a:buFont typeface="Arial" charset="0"/>
              <a:buChar char="•"/>
            </a:pP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Responding to change over following a plan."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8</a:t>
            </a:fld>
            <a:endParaRPr lang="en-US" dirty="0"/>
          </a:p>
        </p:txBody>
      </p:sp>
    </p:spTree>
    <p:extLst>
      <p:ext uri="{BB962C8B-B14F-4D97-AF65-F5344CB8AC3E}">
        <p14:creationId xmlns:p14="http://schemas.microsoft.com/office/powerpoint/2010/main" xmlns="" val="344870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let's discuss the Lean-Agile principles that underlie SAFe.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[Read through each of the principles on the slide]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don't have time in presentation to drill into each of these, but if you head down the SAFe journey, it will be important to learn why these principles are so critical to a successful implementation of SAFe.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are so important because principles trump practices.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if we're struggling with a practice, we're going to return to these basic principles to make sure that we're trying to build a system and an implementation that is as Lean and Agile as possible. </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9</a:t>
            </a:fld>
            <a:endParaRPr lang="en-US" dirty="0"/>
          </a:p>
        </p:txBody>
      </p:sp>
    </p:spTree>
    <p:extLst>
      <p:ext uri="{BB962C8B-B14F-4D97-AF65-F5344CB8AC3E}">
        <p14:creationId xmlns:p14="http://schemas.microsoft.com/office/powerpoint/2010/main" xmlns="" val="10806425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4.5-PPT-Master-Background-Textures_01-Cover-Blue.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68384" cy="5157216"/>
          </a:xfrm>
          <a:prstGeom prst="rect">
            <a:avLst/>
          </a:prstGeom>
        </p:spPr>
      </p:pic>
      <p:sp>
        <p:nvSpPr>
          <p:cNvPr id="5123" name="Rectangle 3"/>
          <p:cNvSpPr>
            <a:spLocks noGrp="1" noChangeArrowheads="1"/>
          </p:cNvSpPr>
          <p:nvPr>
            <p:ph type="ctrTitle"/>
          </p:nvPr>
        </p:nvSpPr>
        <p:spPr>
          <a:xfrm>
            <a:off x="471842" y="604648"/>
            <a:ext cx="8320501" cy="992981"/>
          </a:xfrm>
          <a:solidFill>
            <a:schemeClr val="bg1">
              <a:alpha val="0"/>
            </a:schemeClr>
          </a:solidFill>
          <a:ln>
            <a:solidFill>
              <a:schemeClr val="bg1">
                <a:alpha val="0"/>
              </a:schemeClr>
            </a:solidFill>
          </a:ln>
          <a:effectLst/>
        </p:spPr>
        <p:txBody>
          <a:bodyPr tIns="45720" anchor="b" anchorCtr="0">
            <a:noAutofit/>
          </a:bodyPr>
          <a:lstStyle>
            <a:lvl1pPr algn="l" rtl="0" eaLnBrk="1" fontAlgn="base" hangingPunct="1">
              <a:spcBef>
                <a:spcPct val="0"/>
              </a:spcBef>
              <a:spcAft>
                <a:spcPct val="0"/>
              </a:spcAft>
              <a:defRPr lang="en-US" altLang="en-US" sz="3400" b="0" i="0" dirty="0">
                <a:solidFill>
                  <a:schemeClr val="bg1"/>
                </a:solidFill>
                <a:latin typeface="+mj-lt"/>
                <a:ea typeface="+mj-ea"/>
                <a:cs typeface="+mj-cs"/>
              </a:defRPr>
            </a:lvl1pPr>
          </a:lstStyle>
          <a:p>
            <a:r>
              <a:rPr lang="en-US" altLang="en-US" smtClean="0"/>
              <a:t>Click to edit Master title style</a:t>
            </a:r>
            <a:endParaRPr lang="en-US" altLang="en-US" dirty="0"/>
          </a:p>
        </p:txBody>
      </p:sp>
      <p:sp>
        <p:nvSpPr>
          <p:cNvPr id="5124" name="Rectangle 4"/>
          <p:cNvSpPr>
            <a:spLocks noGrp="1" noChangeArrowheads="1"/>
          </p:cNvSpPr>
          <p:nvPr>
            <p:ph type="subTitle" idx="1"/>
          </p:nvPr>
        </p:nvSpPr>
        <p:spPr>
          <a:xfrm>
            <a:off x="471843" y="1626489"/>
            <a:ext cx="8320500" cy="392415"/>
          </a:xfrm>
          <a:solidFill>
            <a:schemeClr val="bg1">
              <a:alpha val="0"/>
            </a:schemeClr>
          </a:solidFill>
          <a:ln>
            <a:solidFill>
              <a:schemeClr val="bg1">
                <a:alpha val="0"/>
              </a:schemeClr>
            </a:solidFill>
          </a:ln>
          <a:effectLst/>
        </p:spPr>
        <p:txBody>
          <a:bodyPr>
            <a:noAutofit/>
          </a:bodyPr>
          <a:lstStyle>
            <a:lvl1pPr marL="0" indent="0" algn="l" rtl="0" eaLnBrk="1" fontAlgn="base" hangingPunct="1">
              <a:spcBef>
                <a:spcPts val="0"/>
              </a:spcBef>
              <a:spcAft>
                <a:spcPts val="150"/>
              </a:spcAft>
              <a:buClr>
                <a:schemeClr val="tx2"/>
              </a:buClr>
              <a:buSzPct val="100000"/>
              <a:buFont typeface="Wingdings" pitchFamily="2" charset="2"/>
              <a:buNone/>
              <a:defRPr lang="en-US" altLang="en-US" sz="2200" b="0" dirty="0">
                <a:solidFill>
                  <a:schemeClr val="bg2"/>
                </a:solidFill>
                <a:latin typeface="+mn-lt"/>
                <a:ea typeface="+mn-ea"/>
                <a:cs typeface="+mn-cs"/>
              </a:defRPr>
            </a:lvl1pPr>
          </a:lstStyle>
          <a:p>
            <a:r>
              <a:rPr lang="en-US" altLang="en-US" smtClean="0"/>
              <a:t>Click to edit Master subtitle style</a:t>
            </a:r>
            <a:endParaRPr lang="en-US" altLang="en-US" dirty="0"/>
          </a:p>
        </p:txBody>
      </p:sp>
      <p:sp>
        <p:nvSpPr>
          <p:cNvPr id="11" name="TextBox 10"/>
          <p:cNvSpPr txBox="1"/>
          <p:nvPr userDrawn="1"/>
        </p:nvSpPr>
        <p:spPr>
          <a:xfrm>
            <a:off x="6684986" y="4861904"/>
            <a:ext cx="2107357" cy="207749"/>
          </a:xfrm>
          <a:prstGeom prst="rect">
            <a:avLst/>
          </a:prstGeom>
          <a:noFill/>
        </p:spPr>
        <p:txBody>
          <a:bodyPr wrap="square" rtlCol="0">
            <a:spAutoFit/>
          </a:bodyPr>
          <a:lstStyle/>
          <a:p>
            <a:pPr algn="r"/>
            <a:r>
              <a:rPr lang="en-US" sz="750" dirty="0" smtClean="0">
                <a:solidFill>
                  <a:schemeClr val="tx1">
                    <a:lumMod val="60000"/>
                    <a:lumOff val="40000"/>
                  </a:schemeClr>
                </a:solidFill>
                <a:latin typeface="+mn-lt"/>
                <a:cs typeface="+mn-cs"/>
              </a:rPr>
              <a:t>© Scaled Agile, Inc.</a:t>
            </a:r>
            <a:endParaRPr lang="en-US" sz="750" dirty="0">
              <a:solidFill>
                <a:schemeClr val="tx1">
                  <a:lumMod val="60000"/>
                  <a:lumOff val="40000"/>
                </a:schemeClr>
              </a:solidFill>
              <a:latin typeface="+mn-lt"/>
              <a:cs typeface="+mn-cs"/>
            </a:endParaRPr>
          </a:p>
        </p:txBody>
      </p:sp>
      <p:pic>
        <p:nvPicPr>
          <p:cNvPr id="15" name="Picture 14" descr="PPT-sized.png"/>
          <p:cNvPicPr>
            <a:picLocks/>
          </p:cNvPicPr>
          <p:nvPr userDrawn="1"/>
        </p:nvPicPr>
        <p:blipFill>
          <a:blip r:embed="rId3">
            <a:extLst>
              <a:ext uri="{28A0092B-C50C-407E-A947-70E740481C1C}">
                <a14:useLocalDpi xmlns:a14="http://schemas.microsoft.com/office/drawing/2010/main" xmlns="" val="0"/>
              </a:ext>
            </a:extLst>
          </a:blip>
          <a:stretch>
            <a:fillRect/>
          </a:stretch>
        </p:blipFill>
        <p:spPr>
          <a:xfrm>
            <a:off x="6700947" y="4591426"/>
            <a:ext cx="2133600" cy="2432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Variation-Background Only Dark">
    <p:spTree>
      <p:nvGrpSpPr>
        <p:cNvPr id="1" name=""/>
        <p:cNvGrpSpPr/>
        <p:nvPr/>
      </p:nvGrpSpPr>
      <p:grpSpPr>
        <a:xfrm>
          <a:off x="0" y="0"/>
          <a:ext cx="0" cy="0"/>
          <a:chOff x="0" y="0"/>
          <a:chExt cx="0" cy="0"/>
        </a:xfrm>
      </p:grpSpPr>
      <p:sp>
        <p:nvSpPr>
          <p:cNvPr id="44" name="TextBox 43"/>
          <p:cNvSpPr txBox="1"/>
          <p:nvPr userDrawn="1"/>
        </p:nvSpPr>
        <p:spPr>
          <a:xfrm>
            <a:off x="8015592" y="4800600"/>
            <a:ext cx="654080" cy="271393"/>
          </a:xfrm>
          <a:prstGeom prst="rect">
            <a:avLst/>
          </a:prstGeom>
          <a:solidFill>
            <a:schemeClr val="bg1">
              <a:alpha val="0"/>
            </a:schemeClr>
          </a:solidFill>
          <a:ln>
            <a:solidFill>
              <a:schemeClr val="bg1">
                <a:alpha val="0"/>
              </a:schemeClr>
            </a:solidFill>
          </a:ln>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solidFill>
              </a:rPr>
              <a:t>1.</a:t>
            </a:r>
            <a:fld id="{ABA28972-6D48-4F49-8D9E-11DAC31E3DF7}" type="slidenum">
              <a:rPr lang="en-US" sz="90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solidFill>
            </a:endParaRPr>
          </a:p>
        </p:txBody>
      </p:sp>
      <p:pic>
        <p:nvPicPr>
          <p:cNvPr id="4" name="Picture 3" descr="4.5-PPTBackgrounds_Blue-patter-Full-Screen.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 y="0"/>
            <a:ext cx="9168383" cy="5157216"/>
          </a:xfrm>
          <a:prstGeom prst="rect">
            <a:avLst/>
          </a:prstGeom>
        </p:spPr>
      </p:pic>
      <p:sp>
        <p:nvSpPr>
          <p:cNvPr id="45" name="TextBox 44"/>
          <p:cNvSpPr txBox="1"/>
          <p:nvPr userDrawn="1"/>
        </p:nvSpPr>
        <p:spPr>
          <a:xfrm>
            <a:off x="1509160" y="4904100"/>
            <a:ext cx="1310822"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smtClean="0">
                <a:solidFill>
                  <a:schemeClr val="bg1"/>
                </a:solidFill>
                <a:latin typeface="+mn-lt"/>
                <a:cs typeface="+mn-cs"/>
              </a:rPr>
              <a:t>© Scaled Agile, Inc</a:t>
            </a:r>
            <a:r>
              <a:rPr lang="en-US" sz="600" smtClean="0">
                <a:solidFill>
                  <a:schemeClr val="bg1"/>
                </a:solidFill>
                <a:latin typeface="+mn-lt"/>
                <a:cs typeface="+mn-cs"/>
              </a:rPr>
              <a:t>. </a:t>
            </a:r>
            <a:endParaRPr lang="en-US" sz="600" dirty="0">
              <a:solidFill>
                <a:schemeClr val="bg1"/>
              </a:solidFill>
              <a:latin typeface="+mn-lt"/>
              <a:cs typeface="+mn-cs"/>
            </a:endParaRPr>
          </a:p>
        </p:txBody>
      </p:sp>
      <p:pic>
        <p:nvPicPr>
          <p:cNvPr id="46" name="Picture 45" descr="PPT-sized.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426460" y="4934417"/>
            <a:ext cx="1117600" cy="127127"/>
          </a:xfrm>
          <a:prstGeom prst="rect">
            <a:avLst/>
          </a:prstGeom>
        </p:spPr>
      </p:pic>
    </p:spTree>
    <p:extLst>
      <p:ext uri="{BB962C8B-B14F-4D97-AF65-F5344CB8AC3E}">
        <p14:creationId xmlns:p14="http://schemas.microsoft.com/office/powerpoint/2010/main" xmlns="" val="162594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ariation-Background Only Light">
    <p:spTree>
      <p:nvGrpSpPr>
        <p:cNvPr id="1" name=""/>
        <p:cNvGrpSpPr/>
        <p:nvPr/>
      </p:nvGrpSpPr>
      <p:grpSpPr>
        <a:xfrm>
          <a:off x="0" y="0"/>
          <a:ext cx="0" cy="0"/>
          <a:chOff x="0" y="0"/>
          <a:chExt cx="0" cy="0"/>
        </a:xfrm>
      </p:grpSpPr>
      <p:sp>
        <p:nvSpPr>
          <p:cNvPr id="8" name="TextBox 7"/>
          <p:cNvSpPr txBox="1"/>
          <p:nvPr userDrawn="1"/>
        </p:nvSpPr>
        <p:spPr>
          <a:xfrm>
            <a:off x="1509160" y="4904100"/>
            <a:ext cx="1890174" cy="184666"/>
          </a:xfrm>
          <a:prstGeom prst="rect">
            <a:avLst/>
          </a:prstGeom>
          <a:noFill/>
        </p:spPr>
        <p:txBody>
          <a:bodyPr wrap="square" rtlCol="0">
            <a:spAutoFit/>
          </a:bodyPr>
          <a:lstStyle/>
          <a:p>
            <a:r>
              <a:rPr lang="en-US" sz="600" dirty="0" smtClean="0">
                <a:solidFill>
                  <a:schemeClr val="bg1">
                    <a:lumMod val="50000"/>
                  </a:schemeClr>
                </a:solidFill>
                <a:latin typeface="+mn-lt"/>
                <a:cs typeface="+mn-cs"/>
              </a:rPr>
              <a:t>© 2017 Scaled Agile, Inc. All Rights Reserved.</a:t>
            </a:r>
            <a:endParaRPr lang="en-US" sz="600" dirty="0">
              <a:solidFill>
                <a:schemeClr val="bg1">
                  <a:lumMod val="50000"/>
                </a:schemeClr>
              </a:solidFill>
              <a:latin typeface="+mn-lt"/>
              <a:cs typeface="+mn-cs"/>
            </a:endParaRPr>
          </a:p>
        </p:txBody>
      </p:sp>
      <p:pic>
        <p:nvPicPr>
          <p:cNvPr id="9" name="Picture 8" descr="PPT-sized.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426460" y="4934417"/>
            <a:ext cx="1117600" cy="127127"/>
          </a:xfrm>
          <a:prstGeom prst="rect">
            <a:avLst/>
          </a:prstGeom>
        </p:spPr>
      </p:pic>
      <p:sp>
        <p:nvSpPr>
          <p:cNvPr id="10" name="TextBox 9"/>
          <p:cNvSpPr txBox="1"/>
          <p:nvPr userDrawn="1"/>
        </p:nvSpPr>
        <p:spPr>
          <a:xfrm>
            <a:off x="8015592" y="4800600"/>
            <a:ext cx="654080" cy="271393"/>
          </a:xfrm>
          <a:prstGeom prst="rect">
            <a:avLst/>
          </a:prstGeom>
          <a:solidFill>
            <a:schemeClr val="bg1">
              <a:alpha val="0"/>
            </a:schemeClr>
          </a:solidFill>
          <a:ln>
            <a:solidFill>
              <a:schemeClr val="bg1">
                <a:alpha val="0"/>
              </a:schemeClr>
            </a:solidFill>
          </a:ln>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900" baseline="0" dirty="0" smtClean="0">
                <a:solidFill>
                  <a:schemeClr val="tx1">
                    <a:lumMod val="65000"/>
                    <a:lumOff val="35000"/>
                  </a:schemeClr>
                </a:solidFill>
              </a:rPr>
              <a:t>1.</a:t>
            </a:r>
            <a:fld id="{ABA28972-6D48-4F49-8D9E-11DAC31E3DF7}" type="slidenum">
              <a:rPr lang="en-US" sz="900" smtClean="0">
                <a:solidFill>
                  <a:schemeClr val="tx1">
                    <a:lumMod val="65000"/>
                    <a:lumOff val="35000"/>
                  </a:schemeClr>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smtClean="0">
              <a:solidFill>
                <a:schemeClr val="tx1">
                  <a:lumMod val="65000"/>
                  <a:lumOff val="35000"/>
                </a:schemeClr>
              </a:solidFill>
            </a:endParaRPr>
          </a:p>
        </p:txBody>
      </p:sp>
      <p:pic>
        <p:nvPicPr>
          <p:cNvPr id="2" name="Picture 1" descr="4.5-PPTBackgrounds-10.jp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1" y="0"/>
            <a:ext cx="9171432" cy="5164852"/>
          </a:xfrm>
          <a:prstGeom prst="rect">
            <a:avLst/>
          </a:prstGeom>
        </p:spPr>
      </p:pic>
      <p:sp>
        <p:nvSpPr>
          <p:cNvPr id="17" name="TextBox 16"/>
          <p:cNvSpPr txBox="1"/>
          <p:nvPr userDrawn="1"/>
        </p:nvSpPr>
        <p:spPr>
          <a:xfrm>
            <a:off x="1508760" y="4901184"/>
            <a:ext cx="1890174" cy="184666"/>
          </a:xfrm>
          <a:prstGeom prst="rect">
            <a:avLst/>
          </a:prstGeom>
          <a:noFill/>
        </p:spPr>
        <p:txBody>
          <a:bodyPr wrap="square" rtlCol="0">
            <a:spAutoFit/>
          </a:bodyPr>
          <a:lstStyle/>
          <a:p>
            <a:r>
              <a:rPr lang="en-US" sz="600" dirty="0" smtClean="0">
                <a:solidFill>
                  <a:schemeClr val="bg1">
                    <a:lumMod val="50000"/>
                  </a:schemeClr>
                </a:solidFill>
                <a:latin typeface="+mn-lt"/>
                <a:cs typeface="+mn-cs"/>
              </a:rPr>
              <a:t>© 2017 Scaled Agile, Inc.</a:t>
            </a:r>
            <a:endParaRPr lang="en-US" sz="600" dirty="0">
              <a:solidFill>
                <a:schemeClr val="bg1">
                  <a:lumMod val="50000"/>
                </a:schemeClr>
              </a:solidFill>
              <a:latin typeface="+mn-lt"/>
              <a:cs typeface="+mn-cs"/>
            </a:endParaRPr>
          </a:p>
        </p:txBody>
      </p:sp>
      <p:pic>
        <p:nvPicPr>
          <p:cNvPr id="18" name="Picture 17" descr="PPT-sized.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429768" y="4937760"/>
            <a:ext cx="1117600" cy="127127"/>
          </a:xfrm>
          <a:prstGeom prst="rect">
            <a:avLst/>
          </a:prstGeom>
        </p:spPr>
      </p:pic>
    </p:spTree>
    <p:extLst>
      <p:ext uri="{BB962C8B-B14F-4D97-AF65-F5344CB8AC3E}">
        <p14:creationId xmlns:p14="http://schemas.microsoft.com/office/powerpoint/2010/main" xmlns="" val="3544587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ariation-Background Only Dark">
    <p:spTree>
      <p:nvGrpSpPr>
        <p:cNvPr id="1" name=""/>
        <p:cNvGrpSpPr/>
        <p:nvPr/>
      </p:nvGrpSpPr>
      <p:grpSpPr>
        <a:xfrm>
          <a:off x="0" y="0"/>
          <a:ext cx="0" cy="0"/>
          <a:chOff x="0" y="0"/>
          <a:chExt cx="0" cy="0"/>
        </a:xfrm>
      </p:grpSpPr>
      <p:pic>
        <p:nvPicPr>
          <p:cNvPr id="4" name="Picture 3" descr="4.5-PPTBackgrounds_Blue-patter-Full-Screen.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271"/>
            <a:ext cx="9217848" cy="5157216"/>
          </a:xfrm>
          <a:prstGeom prst="rect">
            <a:avLst/>
          </a:prstGeom>
        </p:spPr>
      </p:pic>
      <p:pic>
        <p:nvPicPr>
          <p:cNvPr id="18" name="Picture 17" descr="FlipChart-newShadow.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406874" y="723582"/>
            <a:ext cx="8691586" cy="4522206"/>
          </a:xfrm>
          <a:prstGeom prst="rect">
            <a:avLst/>
          </a:prstGeom>
        </p:spPr>
      </p:pic>
      <p:sp>
        <p:nvSpPr>
          <p:cNvPr id="10" name="Content Placeholder 4"/>
          <p:cNvSpPr>
            <a:spLocks noGrp="1"/>
          </p:cNvSpPr>
          <p:nvPr>
            <p:ph sz="quarter" idx="10"/>
          </p:nvPr>
        </p:nvSpPr>
        <p:spPr>
          <a:xfrm>
            <a:off x="583948" y="1975007"/>
            <a:ext cx="7874252" cy="2776944"/>
          </a:xfrm>
        </p:spPr>
        <p:txBody>
          <a:bodyPr/>
          <a:lstStyle>
            <a:lvl1pPr>
              <a:spcBef>
                <a:spcPts val="400"/>
              </a:spcBef>
              <a:spcAft>
                <a:spcPts val="400"/>
              </a:spcAft>
              <a:defRPr sz="1600"/>
            </a:lvl1pPr>
            <a:lvl2pPr>
              <a:spcBef>
                <a:spcPts val="600"/>
              </a:spcBef>
              <a:spcAft>
                <a:spcPts val="600"/>
              </a:spcAft>
              <a:defRPr sz="1600"/>
            </a:lvl2pPr>
            <a:lvl3pPr>
              <a:defRPr sz="1350"/>
            </a:lvl3pPr>
          </a:lstStyle>
          <a:p>
            <a:pPr lvl="0"/>
            <a:r>
              <a:rPr lang="en-US" smtClean="0"/>
              <a:t>Click to edit Master text styles</a:t>
            </a:r>
          </a:p>
          <a:p>
            <a:pPr lvl="1"/>
            <a:r>
              <a:rPr lang="en-US" smtClean="0"/>
              <a:t>Second level</a:t>
            </a:r>
          </a:p>
        </p:txBody>
      </p:sp>
      <p:sp>
        <p:nvSpPr>
          <p:cNvPr id="16" name="TextBox 15"/>
          <p:cNvSpPr txBox="1"/>
          <p:nvPr userDrawn="1"/>
        </p:nvSpPr>
        <p:spPr>
          <a:xfrm>
            <a:off x="1509160" y="4904100"/>
            <a:ext cx="1890174"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smtClean="0">
                <a:solidFill>
                  <a:schemeClr val="bg1"/>
                </a:solidFill>
                <a:latin typeface="+mn-lt"/>
                <a:cs typeface="+mn-cs"/>
              </a:rPr>
              <a:t>© Scaled Agile, Inc.</a:t>
            </a:r>
            <a:endParaRPr lang="en-US" sz="600" dirty="0">
              <a:solidFill>
                <a:schemeClr val="bg1"/>
              </a:solidFill>
              <a:latin typeface="+mn-lt"/>
              <a:cs typeface="+mn-cs"/>
            </a:endParaRPr>
          </a:p>
        </p:txBody>
      </p:sp>
      <p:pic>
        <p:nvPicPr>
          <p:cNvPr id="17" name="Picture 16" descr="PPT-sized.png"/>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426460" y="4934417"/>
            <a:ext cx="1117600" cy="127127"/>
          </a:xfrm>
          <a:prstGeom prst="rect">
            <a:avLst/>
          </a:prstGeom>
        </p:spPr>
      </p:pic>
      <p:sp>
        <p:nvSpPr>
          <p:cNvPr id="8" name="Title 1"/>
          <p:cNvSpPr txBox="1">
            <a:spLocks/>
          </p:cNvSpPr>
          <p:nvPr userDrawn="1"/>
        </p:nvSpPr>
        <p:spPr bwMode="auto">
          <a:xfrm>
            <a:off x="408940" y="226905"/>
            <a:ext cx="8176260" cy="401638"/>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600" b="0" dirty="0" smtClean="0">
                <a:solidFill>
                  <a:srgbClr val="565656"/>
                </a:solidFill>
                <a:latin typeface="+mj-lt"/>
                <a:ea typeface="+mj-ea"/>
                <a:cs typeface="+mj-cs"/>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algn="ctr"/>
            <a:r>
              <a:rPr sz="2800" dirty="0">
                <a:solidFill>
                  <a:srgbClr val="FFFFFF"/>
                </a:solidFill>
              </a:rPr>
              <a:t>Lesson summary</a:t>
            </a:r>
          </a:p>
        </p:txBody>
      </p:sp>
    </p:spTree>
    <p:extLst>
      <p:ext uri="{BB962C8B-B14F-4D97-AF65-F5344CB8AC3E}">
        <p14:creationId xmlns:p14="http://schemas.microsoft.com/office/powerpoint/2010/main" xmlns="" val="3550581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pic>
        <p:nvPicPr>
          <p:cNvPr id="14" name="Picture 13" descr="4.5-PPTBackgrounds-10.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 y="0"/>
            <a:ext cx="9171432" cy="5164852"/>
          </a:xfrm>
          <a:prstGeom prst="rect">
            <a:avLst/>
          </a:prstGeom>
        </p:spPr>
      </p:pic>
      <p:sp>
        <p:nvSpPr>
          <p:cNvPr id="7" name="Rectangle 6"/>
          <p:cNvSpPr/>
          <p:nvPr userDrawn="1"/>
        </p:nvSpPr>
        <p:spPr bwMode="auto">
          <a:xfrm>
            <a:off x="-1" y="2605366"/>
            <a:ext cx="9198919" cy="1467971"/>
          </a:xfrm>
          <a:prstGeom prst="rect">
            <a:avLst/>
          </a:prstGeom>
          <a:solidFill>
            <a:schemeClr val="accent5">
              <a:alpha val="88000"/>
            </a:scheme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smtClean="0"/>
          </a:p>
        </p:txBody>
      </p:sp>
      <p:sp>
        <p:nvSpPr>
          <p:cNvPr id="8" name="Text Placeholder 7"/>
          <p:cNvSpPr>
            <a:spLocks noGrp="1"/>
          </p:cNvSpPr>
          <p:nvPr>
            <p:ph type="body" sz="quarter" idx="10" hasCustomPrompt="1"/>
          </p:nvPr>
        </p:nvSpPr>
        <p:spPr>
          <a:xfrm>
            <a:off x="0" y="1171575"/>
            <a:ext cx="9144000" cy="1200150"/>
          </a:xfrm>
          <a:solidFill>
            <a:schemeClr val="bg1">
              <a:alpha val="0"/>
            </a:schemeClr>
          </a:solidFill>
          <a:ln>
            <a:solidFill>
              <a:schemeClr val="bg1">
                <a:alpha val="0"/>
              </a:schemeClr>
            </a:solidFill>
          </a:ln>
        </p:spPr>
        <p:txBody>
          <a:bodyPr anchor="b" anchorCtr="0"/>
          <a:lstStyle>
            <a:lvl1pPr marL="0" indent="0" algn="ctr" rtl="0" eaLnBrk="1" fontAlgn="base" hangingPunct="1">
              <a:spcBef>
                <a:spcPts val="450"/>
              </a:spcBef>
              <a:spcAft>
                <a:spcPts val="450"/>
              </a:spcAft>
              <a:buClr>
                <a:schemeClr val="bg1">
                  <a:lumMod val="65000"/>
                </a:schemeClr>
              </a:buClr>
              <a:buSzPct val="100000"/>
              <a:buFont typeface="Webdings" pitchFamily="18" charset="2"/>
              <a:buNone/>
              <a:defRPr lang="en-US" sz="6000" baseline="0" dirty="0" smtClean="0">
                <a:solidFill>
                  <a:schemeClr val="tx1">
                    <a:alpha val="89000"/>
                  </a:schemeClr>
                </a:solidFill>
                <a:latin typeface="Arial"/>
                <a:ea typeface="+mn-ea"/>
                <a:cs typeface="Arial"/>
              </a:defRPr>
            </a:lvl1pPr>
          </a:lstStyle>
          <a:p>
            <a:pPr lvl="0"/>
            <a:r>
              <a:rPr lang="en-US" dirty="0" smtClean="0"/>
              <a:t>Appendix #</a:t>
            </a:r>
            <a:endParaRPr lang="en-US" dirty="0"/>
          </a:p>
        </p:txBody>
      </p:sp>
      <p:sp>
        <p:nvSpPr>
          <p:cNvPr id="10" name="Text Placeholder 9"/>
          <p:cNvSpPr>
            <a:spLocks noGrp="1"/>
          </p:cNvSpPr>
          <p:nvPr>
            <p:ph type="body" sz="quarter" idx="11" hasCustomPrompt="1"/>
          </p:nvPr>
        </p:nvSpPr>
        <p:spPr>
          <a:xfrm>
            <a:off x="0" y="2625081"/>
            <a:ext cx="9144000" cy="1448256"/>
          </a:xfrm>
          <a:solidFill>
            <a:schemeClr val="bg1">
              <a:alpha val="0"/>
            </a:schemeClr>
          </a:solidFill>
          <a:ln>
            <a:solidFill>
              <a:schemeClr val="bg1">
                <a:alpha val="0"/>
              </a:schemeClr>
            </a:solidFill>
          </a:ln>
        </p:spPr>
        <p:txBody>
          <a:bodyPr anchor="ctr" anchorCtr="0"/>
          <a:lstStyle>
            <a:lvl1pPr marL="0" indent="0" algn="ctr" rtl="0" eaLnBrk="1" fontAlgn="base" hangingPunct="1">
              <a:spcBef>
                <a:spcPct val="0"/>
              </a:spcBef>
              <a:spcAft>
                <a:spcPct val="0"/>
              </a:spcAft>
              <a:buNone/>
              <a:defRPr lang="en-US" altLang="en-US" sz="3600" b="0" dirty="0" smtClean="0">
                <a:solidFill>
                  <a:schemeClr val="bg1"/>
                </a:solidFill>
                <a:latin typeface="Arial"/>
                <a:ea typeface="+mj-ea"/>
                <a:cs typeface="Arial"/>
              </a:defRPr>
            </a:lvl1pPr>
            <a:lvl2pPr algn="ctr" rtl="0" eaLnBrk="1" fontAlgn="base" hangingPunct="1">
              <a:spcBef>
                <a:spcPct val="0"/>
              </a:spcBef>
              <a:spcAft>
                <a:spcPct val="0"/>
              </a:spcAft>
              <a:defRPr lang="en-US" altLang="en-US" sz="3600" b="0" dirty="0" smtClean="0">
                <a:solidFill>
                  <a:schemeClr val="bg1"/>
                </a:solidFill>
                <a:latin typeface="Arial"/>
                <a:ea typeface="+mj-ea"/>
                <a:cs typeface="Arial"/>
              </a:defRPr>
            </a:lvl2pPr>
            <a:lvl3pPr algn="ctr" rtl="0" eaLnBrk="1" fontAlgn="base" hangingPunct="1">
              <a:spcBef>
                <a:spcPct val="0"/>
              </a:spcBef>
              <a:spcAft>
                <a:spcPct val="0"/>
              </a:spcAft>
              <a:defRPr lang="en-US" altLang="en-US" sz="3600" b="0" dirty="0" smtClean="0">
                <a:solidFill>
                  <a:schemeClr val="bg1"/>
                </a:solidFill>
                <a:latin typeface="Arial"/>
                <a:ea typeface="+mj-ea"/>
                <a:cs typeface="Arial"/>
              </a:defRPr>
            </a:lvl3pPr>
            <a:lvl4pPr algn="ctr" rtl="0" eaLnBrk="1" fontAlgn="base" hangingPunct="1">
              <a:spcBef>
                <a:spcPct val="0"/>
              </a:spcBef>
              <a:spcAft>
                <a:spcPct val="0"/>
              </a:spcAft>
              <a:defRPr lang="en-US" altLang="en-US" sz="3600" b="0" dirty="0" smtClean="0">
                <a:solidFill>
                  <a:schemeClr val="bg1"/>
                </a:solidFill>
                <a:latin typeface="Arial"/>
                <a:ea typeface="+mj-ea"/>
                <a:cs typeface="Arial"/>
              </a:defRPr>
            </a:lvl4pPr>
            <a:lvl5pPr algn="ctr" rtl="0" eaLnBrk="1" fontAlgn="base" hangingPunct="1">
              <a:spcBef>
                <a:spcPct val="0"/>
              </a:spcBef>
              <a:spcAft>
                <a:spcPct val="0"/>
              </a:spcAft>
              <a:defRPr lang="en-US" altLang="en-US" sz="3600" b="0" dirty="0" smtClean="0">
                <a:solidFill>
                  <a:schemeClr val="bg1"/>
                </a:solidFill>
                <a:latin typeface="Arial"/>
                <a:ea typeface="+mj-ea"/>
                <a:cs typeface="Arial"/>
              </a:defRPr>
            </a:lvl5pPr>
          </a:lstStyle>
          <a:p>
            <a:pPr lvl="0"/>
            <a:r>
              <a:rPr lang="en-US" dirty="0" smtClean="0"/>
              <a:t>Appendix name</a:t>
            </a:r>
          </a:p>
        </p:txBody>
      </p:sp>
      <p:sp>
        <p:nvSpPr>
          <p:cNvPr id="11" name="TextBox 10"/>
          <p:cNvSpPr txBox="1"/>
          <p:nvPr userDrawn="1"/>
        </p:nvSpPr>
        <p:spPr>
          <a:xfrm>
            <a:off x="1544060" y="4917235"/>
            <a:ext cx="1890174"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smtClean="0">
                <a:solidFill>
                  <a:schemeClr val="tx1">
                    <a:lumMod val="60000"/>
                    <a:lumOff val="40000"/>
                  </a:schemeClr>
                </a:solidFill>
                <a:latin typeface="+mn-lt"/>
                <a:cs typeface="+mn-cs"/>
              </a:rPr>
              <a:t>© Scaled Agile, Inc.</a:t>
            </a:r>
            <a:endParaRPr lang="en-US" sz="600" dirty="0">
              <a:solidFill>
                <a:schemeClr val="tx1">
                  <a:lumMod val="60000"/>
                  <a:lumOff val="40000"/>
                </a:schemeClr>
              </a:solidFill>
              <a:latin typeface="+mn-lt"/>
              <a:cs typeface="+mn-cs"/>
            </a:endParaRPr>
          </a:p>
        </p:txBody>
      </p:sp>
      <p:pic>
        <p:nvPicPr>
          <p:cNvPr id="13" name="Picture 12" descr="PPT-sized.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426460" y="4934417"/>
            <a:ext cx="1117600" cy="127127"/>
          </a:xfrm>
          <a:prstGeom prst="rect">
            <a:avLst/>
          </a:prstGeom>
        </p:spPr>
      </p:pic>
    </p:spTree>
    <p:extLst>
      <p:ext uri="{BB962C8B-B14F-4D97-AF65-F5344CB8AC3E}">
        <p14:creationId xmlns:p14="http://schemas.microsoft.com/office/powerpoint/2010/main" xmlns="" val="901857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descr="4.5-PPTBackgrounds_Test-Yellow-FullFrame.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0" y="1683875"/>
            <a:ext cx="9144000" cy="1775750"/>
          </a:xfrm>
          <a:solidFill>
            <a:schemeClr val="bg1"/>
          </a:solidFill>
          <a:ln w="9525">
            <a:solidFill>
              <a:schemeClr val="bg1">
                <a:alpha val="0"/>
              </a:schemeClr>
            </a:solid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lang="en-US" altLang="en-US" sz="3000" b="0" cap="none" baseline="0" dirty="0">
                <a:solidFill>
                  <a:schemeClr val="tx1"/>
                </a:solidFill>
                <a:latin typeface="+mj-lt"/>
                <a:ea typeface="+mj-ea"/>
                <a:cs typeface="+mj-cs"/>
              </a:defRPr>
            </a:lvl1pPr>
          </a:lstStyle>
          <a:p>
            <a:r>
              <a:rPr lang="en-US" dirty="0" smtClean="0"/>
              <a:t>Section Title</a:t>
            </a:r>
            <a:endParaRPr lang="en-US" dirty="0"/>
          </a:p>
        </p:txBody>
      </p:sp>
      <p:sp>
        <p:nvSpPr>
          <p:cNvPr id="6" name="TextBox 5"/>
          <p:cNvSpPr txBox="1"/>
          <p:nvPr userDrawn="1"/>
        </p:nvSpPr>
        <p:spPr>
          <a:xfrm>
            <a:off x="1544060" y="4917235"/>
            <a:ext cx="1890174"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smtClean="0">
                <a:solidFill>
                  <a:schemeClr val="bg1"/>
                </a:solidFill>
                <a:latin typeface="+mn-lt"/>
                <a:cs typeface="+mn-cs"/>
              </a:rPr>
              <a:t>©</a:t>
            </a:r>
            <a:r>
              <a:rPr lang="en-US" sz="600" baseline="0" dirty="0" smtClean="0">
                <a:solidFill>
                  <a:schemeClr val="bg1"/>
                </a:solidFill>
                <a:latin typeface="+mn-lt"/>
                <a:cs typeface="+mn-cs"/>
              </a:rPr>
              <a:t> </a:t>
            </a:r>
            <a:r>
              <a:rPr lang="en-US" sz="600" dirty="0" smtClean="0">
                <a:solidFill>
                  <a:schemeClr val="bg1"/>
                </a:solidFill>
                <a:latin typeface="+mn-lt"/>
                <a:cs typeface="+mn-cs"/>
              </a:rPr>
              <a:t>Scaled Agile, Inc.</a:t>
            </a:r>
            <a:endParaRPr lang="en-US" sz="600" dirty="0">
              <a:solidFill>
                <a:schemeClr val="bg1"/>
              </a:solidFill>
              <a:latin typeface="+mn-lt"/>
              <a:cs typeface="+mn-cs"/>
            </a:endParaRPr>
          </a:p>
        </p:txBody>
      </p:sp>
      <p:pic>
        <p:nvPicPr>
          <p:cNvPr id="8" name="Picture 7" descr="PPT-sized.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426460" y="4934417"/>
            <a:ext cx="1117600" cy="12712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7060" cy="337566"/>
          </a:xfr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2400" b="0" dirty="0">
                <a:solidFill>
                  <a:schemeClr val="tx1"/>
                </a:solidFill>
                <a:latin typeface="+mj-lt"/>
                <a:ea typeface="+mj-ea"/>
                <a:cs typeface="+mj-cs"/>
              </a:defRPr>
            </a:lvl1pPr>
          </a:lstStyle>
          <a:p>
            <a:pPr lvl="0" algn="l" rtl="0" eaLnBrk="1" fontAlgn="base" hangingPunct="1">
              <a:spcBef>
                <a:spcPct val="0"/>
              </a:spcBef>
              <a:spcAft>
                <a:spcPct val="0"/>
              </a:spcAft>
            </a:pPr>
            <a:r>
              <a:rPr lang="en-US" smtClean="0"/>
              <a:t>Click to edit Master title style</a:t>
            </a:r>
            <a:endParaRPr lang="en-US" dirty="0"/>
          </a:p>
        </p:txBody>
      </p:sp>
      <p:sp>
        <p:nvSpPr>
          <p:cNvPr id="3" name="Content Placeholder 2"/>
          <p:cNvSpPr>
            <a:spLocks noGrp="1"/>
          </p:cNvSpPr>
          <p:nvPr>
            <p:ph idx="1"/>
          </p:nvPr>
        </p:nvSpPr>
        <p:spPr>
          <a:xfrm>
            <a:off x="394136" y="967054"/>
            <a:ext cx="8343900" cy="3838575"/>
          </a:xfrm>
        </p:spPr>
        <p:txBody>
          <a:bodyPr wrap="square">
            <a:noAutofit/>
          </a:bodyPr>
          <a:lstStyle>
            <a:lvl1pPr>
              <a:spcBef>
                <a:spcPts val="800"/>
              </a:spcBef>
              <a:spcAft>
                <a:spcPts val="800"/>
              </a:spcAft>
              <a:defRPr sz="2000">
                <a:solidFill>
                  <a:schemeClr val="tx1"/>
                </a:solidFill>
              </a:defRPr>
            </a:lvl1pPr>
            <a:lvl2pPr>
              <a:spcBef>
                <a:spcPts val="600"/>
              </a:spcBef>
              <a:spcAft>
                <a:spcPts val="600"/>
              </a:spcAft>
              <a:buSzPct val="117000"/>
              <a:buFont typeface="Arial Black" pitchFamily="34" charset="0"/>
              <a:buChar char="–"/>
              <a:defRPr sz="1800">
                <a:solidFill>
                  <a:schemeClr val="tx1"/>
                </a:solidFill>
              </a:defRPr>
            </a:lvl2pPr>
            <a:lvl3pPr marL="771525" indent="-171450">
              <a:spcBef>
                <a:spcPts val="600"/>
              </a:spcBef>
              <a:spcAft>
                <a:spcPts val="600"/>
              </a:spcAft>
              <a:buSzPct val="117000"/>
              <a:buFont typeface="Lucida Grande"/>
              <a:buChar char="-"/>
              <a:defRPr sz="1800">
                <a:solidFill>
                  <a:schemeClr val="tx1"/>
                </a:solidFill>
              </a:defRPr>
            </a:lvl3pPr>
            <a:lvl4pPr>
              <a:buSzPct val="110000"/>
              <a:buFont typeface="Arial Black" pitchFamily="34" charset="0"/>
              <a:buChar char="–"/>
              <a:defRPr/>
            </a:lvl4pPr>
            <a:lvl5pPr>
              <a:buSzPct val="110000"/>
              <a:buFont typeface="Arial Black"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42300" cy="301752"/>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0" fontAlgn="base" hangingPunct="0">
              <a:spcBef>
                <a:spcPct val="0"/>
              </a:spcBef>
              <a:spcAft>
                <a:spcPct val="0"/>
              </a:spcAft>
              <a:defRPr lang="en-US" altLang="en-US" sz="2400" b="0" dirty="0">
                <a:solidFill>
                  <a:schemeClr val="tx1"/>
                </a:solidFill>
                <a:latin typeface="+mj-lt"/>
                <a:ea typeface="+mj-ea"/>
                <a:cs typeface="+mj-cs"/>
              </a:defRPr>
            </a:lvl1pPr>
          </a:lstStyle>
          <a:p>
            <a:pPr lvl="0" algn="l" rtl="0" eaLnBrk="1" fontAlgn="base" hangingPunct="1">
              <a:spcBef>
                <a:spcPct val="0"/>
              </a:spcBef>
              <a:spcAft>
                <a:spcPct val="0"/>
              </a:spcAft>
            </a:pPr>
            <a:r>
              <a:rPr lang="en-US" smtClean="0"/>
              <a:t>Click to edit Master title style</a:t>
            </a:r>
            <a:endParaRPr lang="en-US" dirty="0"/>
          </a:p>
        </p:txBody>
      </p:sp>
      <p:sp>
        <p:nvSpPr>
          <p:cNvPr id="3" name="Content Placeholder 2"/>
          <p:cNvSpPr>
            <a:spLocks noGrp="1"/>
          </p:cNvSpPr>
          <p:nvPr>
            <p:ph sz="half" idx="1"/>
          </p:nvPr>
        </p:nvSpPr>
        <p:spPr>
          <a:xfrm>
            <a:off x="394136" y="959171"/>
            <a:ext cx="3886200" cy="3714750"/>
          </a:xfrm>
        </p:spPr>
        <p:txBody>
          <a:bodyPr>
            <a:noAutofit/>
          </a:bodyPr>
          <a:lstStyle>
            <a:lvl1pPr marL="219075" indent="-219075">
              <a:spcBef>
                <a:spcPts val="600"/>
              </a:spcBef>
              <a:spcAft>
                <a:spcPts val="600"/>
              </a:spcAft>
              <a:defRPr sz="1800">
                <a:solidFill>
                  <a:schemeClr val="tx1"/>
                </a:solidFill>
              </a:defRPr>
            </a:lvl1pPr>
            <a:lvl2pPr marL="476250" indent="-171450">
              <a:spcBef>
                <a:spcPts val="600"/>
              </a:spcBef>
              <a:spcAft>
                <a:spcPts val="600"/>
              </a:spcAft>
              <a:defRPr sz="1600">
                <a:solidFill>
                  <a:schemeClr val="tx1"/>
                </a:solidFill>
              </a:defRPr>
            </a:lvl2pPr>
            <a:lvl3pPr marL="685800" indent="-123825">
              <a:spcBef>
                <a:spcPts val="600"/>
              </a:spcBef>
              <a:spcAft>
                <a:spcPts val="600"/>
              </a:spcAft>
              <a:defRPr sz="1600">
                <a:solidFill>
                  <a:schemeClr val="tx1"/>
                </a:solidFill>
              </a:defRPr>
            </a:lvl3pPr>
            <a:lvl4pPr marL="1027510" indent="-170260">
              <a:defRPr sz="1350">
                <a:solidFill>
                  <a:srgbClr val="3C3C3C"/>
                </a:solidFill>
              </a:defRPr>
            </a:lvl4pPr>
            <a:lvl5pPr marL="1246585" indent="-170260">
              <a:defRPr sz="1350">
                <a:solidFill>
                  <a:srgbClr val="3C3C3C"/>
                </a:solidFill>
              </a:defRPr>
            </a:lvl5pPr>
            <a:lvl6pPr>
              <a:defRPr sz="1350"/>
            </a:lvl6pPr>
            <a:lvl7pPr>
              <a:defRPr sz="1350"/>
            </a:lvl7pPr>
            <a:lvl8pPr>
              <a:defRPr sz="1350"/>
            </a:lvl8pPr>
            <a:lvl9pPr>
              <a:defRPr sz="135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4737536" y="959171"/>
            <a:ext cx="3886200" cy="3714750"/>
          </a:xfrm>
        </p:spPr>
        <p:txBody>
          <a:bodyPr>
            <a:noAutofit/>
          </a:bodyPr>
          <a:lstStyle>
            <a:lvl1pPr marL="219075" indent="-219075">
              <a:spcBef>
                <a:spcPts val="600"/>
              </a:spcBef>
              <a:spcAft>
                <a:spcPts val="600"/>
              </a:spcAft>
              <a:defRPr sz="1800">
                <a:solidFill>
                  <a:schemeClr val="tx1"/>
                </a:solidFill>
              </a:defRPr>
            </a:lvl1pPr>
            <a:lvl2pPr marL="561975" indent="-219075">
              <a:spcBef>
                <a:spcPts val="600"/>
              </a:spcBef>
              <a:spcAft>
                <a:spcPts val="600"/>
              </a:spcAft>
              <a:defRPr sz="1600">
                <a:solidFill>
                  <a:schemeClr val="tx1"/>
                </a:solidFill>
              </a:defRPr>
            </a:lvl2pPr>
            <a:lvl3pPr marL="771525" indent="-171450">
              <a:spcBef>
                <a:spcPts val="600"/>
              </a:spcBef>
              <a:spcAft>
                <a:spcPts val="600"/>
              </a:spcAft>
              <a:defRPr sz="1600">
                <a:solidFill>
                  <a:schemeClr val="tx1"/>
                </a:solidFill>
              </a:defRPr>
            </a:lvl3pPr>
            <a:lvl4pPr marL="1027510" indent="-170260">
              <a:defRPr sz="1200">
                <a:solidFill>
                  <a:srgbClr val="3C3C3C"/>
                </a:solidFill>
              </a:defRPr>
            </a:lvl4pPr>
            <a:lvl5pPr marL="1246585" indent="-170260">
              <a:defRPr sz="1200">
                <a:solidFill>
                  <a:srgbClr val="3C3C3C"/>
                </a:solidFill>
              </a:defRPr>
            </a:lvl5pPr>
            <a:lvl6pPr>
              <a:defRPr sz="1350"/>
            </a:lvl6pPr>
            <a:lvl7pPr>
              <a:defRPr sz="1350"/>
            </a:lvl7pPr>
            <a:lvl8pPr>
              <a:defRPr sz="1350"/>
            </a:lvl8pPr>
            <a:lvl9pPr>
              <a:defRPr sz="1350"/>
            </a:lvl9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171450"/>
            <a:ext cx="8328661" cy="301752"/>
          </a:xfr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2400" b="0" dirty="0">
                <a:solidFill>
                  <a:srgbClr val="565656"/>
                </a:solidFill>
                <a:latin typeface="+mj-lt"/>
                <a:ea typeface="+mj-ea"/>
                <a:cs typeface="+mj-cs"/>
              </a:defRPr>
            </a:lvl1pPr>
          </a:lstStyle>
          <a:p>
            <a:pPr lvl="0" algn="l" rtl="0" eaLnBrk="1" fontAlgn="base" hangingPunct="1">
              <a:spcBef>
                <a:spcPct val="0"/>
              </a:spcBef>
              <a:spcAft>
                <a:spcPct val="0"/>
              </a:spcAft>
            </a:pPr>
            <a:r>
              <a:rPr lang="en-US"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65656"/>
                </a:solidFill>
              </a:defRPr>
            </a:lvl1pPr>
          </a:lstStyle>
          <a:p>
            <a:r>
              <a:rPr lang="en-US" smtClean="0"/>
              <a:t>Click to edit Master title style</a:t>
            </a:r>
            <a:endParaRPr lang="en-US" dirty="0"/>
          </a:p>
        </p:txBody>
      </p:sp>
      <p:sp>
        <p:nvSpPr>
          <p:cNvPr id="4" name="Text Placeholder 3"/>
          <p:cNvSpPr>
            <a:spLocks noGrp="1"/>
          </p:cNvSpPr>
          <p:nvPr>
            <p:ph type="body" sz="quarter" idx="10" hasCustomPrompt="1"/>
          </p:nvPr>
        </p:nvSpPr>
        <p:spPr>
          <a:xfrm>
            <a:off x="457200" y="846051"/>
            <a:ext cx="8255000" cy="619125"/>
          </a:xfrm>
        </p:spPr>
        <p:txBody>
          <a:bodyPr/>
          <a:lstStyle>
            <a:lvl1pPr marL="0" indent="0">
              <a:spcBef>
                <a:spcPts val="0"/>
              </a:spcBef>
              <a:spcAft>
                <a:spcPts val="0"/>
              </a:spcAft>
              <a:buNone/>
              <a:defRPr sz="2000" baseline="0">
                <a:solidFill>
                  <a:schemeClr val="tx1"/>
                </a:solidFill>
              </a:defRPr>
            </a:lvl1pPr>
            <a:lvl2pPr marL="352425" indent="0">
              <a:spcBef>
                <a:spcPts val="0"/>
              </a:spcBef>
              <a:spcAft>
                <a:spcPts val="0"/>
              </a:spcAft>
              <a:buNone/>
              <a:defRPr sz="1650"/>
            </a:lvl2pPr>
            <a:lvl3pPr marL="600075" indent="0">
              <a:spcBef>
                <a:spcPts val="0"/>
              </a:spcBef>
              <a:spcAft>
                <a:spcPts val="0"/>
              </a:spcAft>
              <a:buNone/>
              <a:defRPr sz="1650"/>
            </a:lvl3pPr>
            <a:lvl4pPr marL="857250" indent="0">
              <a:spcBef>
                <a:spcPts val="0"/>
              </a:spcBef>
              <a:spcAft>
                <a:spcPts val="0"/>
              </a:spcAft>
              <a:buNone/>
              <a:defRPr sz="1650"/>
            </a:lvl4pPr>
            <a:lvl5pPr marL="1076325" indent="0">
              <a:spcBef>
                <a:spcPts val="0"/>
              </a:spcBef>
              <a:spcAft>
                <a:spcPts val="0"/>
              </a:spcAft>
              <a:buNone/>
              <a:defRPr sz="1650"/>
            </a:lvl5pPr>
          </a:lstStyle>
          <a:p>
            <a:pPr lvl="0"/>
            <a:r>
              <a:rPr lang="en-US" dirty="0" smtClean="0"/>
              <a:t>Click to edit kicker box copy. Two lines max.</a:t>
            </a:r>
          </a:p>
          <a:p>
            <a:pPr lvl="0"/>
            <a:endParaRPr lang="en-US" dirty="0" smtClean="0"/>
          </a:p>
        </p:txBody>
      </p:sp>
    </p:spTree>
    <p:extLst>
      <p:ext uri="{BB962C8B-B14F-4D97-AF65-F5344CB8AC3E}">
        <p14:creationId xmlns:p14="http://schemas.microsoft.com/office/powerpoint/2010/main" xmlns="" val="2611683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Kick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65656"/>
                </a:solidFill>
              </a:defRPr>
            </a:lvl1pPr>
          </a:lstStyle>
          <a:p>
            <a:r>
              <a:rPr lang="en-US" smtClean="0"/>
              <a:t>Click to edit Master title style</a:t>
            </a:r>
            <a:endParaRPr lang="en-US" dirty="0"/>
          </a:p>
        </p:txBody>
      </p:sp>
      <p:sp>
        <p:nvSpPr>
          <p:cNvPr id="4" name="Text Placeholder 3"/>
          <p:cNvSpPr>
            <a:spLocks noGrp="1"/>
          </p:cNvSpPr>
          <p:nvPr>
            <p:ph type="body" sz="quarter" idx="10" hasCustomPrompt="1"/>
          </p:nvPr>
        </p:nvSpPr>
        <p:spPr>
          <a:xfrm>
            <a:off x="457200" y="846052"/>
            <a:ext cx="8255000" cy="491024"/>
          </a:xfrm>
        </p:spPr>
        <p:txBody>
          <a:bodyPr/>
          <a:lstStyle>
            <a:lvl1pPr marL="0" indent="0">
              <a:spcBef>
                <a:spcPts val="0"/>
              </a:spcBef>
              <a:spcAft>
                <a:spcPts val="0"/>
              </a:spcAft>
              <a:buNone/>
              <a:defRPr sz="2000" baseline="0">
                <a:solidFill>
                  <a:schemeClr val="tx1"/>
                </a:solidFill>
              </a:defRPr>
            </a:lvl1pPr>
            <a:lvl2pPr marL="352425" indent="0">
              <a:spcBef>
                <a:spcPts val="0"/>
              </a:spcBef>
              <a:spcAft>
                <a:spcPts val="0"/>
              </a:spcAft>
              <a:buNone/>
              <a:defRPr sz="1650"/>
            </a:lvl2pPr>
            <a:lvl3pPr marL="600075" indent="0">
              <a:spcBef>
                <a:spcPts val="0"/>
              </a:spcBef>
              <a:spcAft>
                <a:spcPts val="0"/>
              </a:spcAft>
              <a:buNone/>
              <a:defRPr sz="1650"/>
            </a:lvl3pPr>
            <a:lvl4pPr marL="857250" indent="0">
              <a:spcBef>
                <a:spcPts val="0"/>
              </a:spcBef>
              <a:spcAft>
                <a:spcPts val="0"/>
              </a:spcAft>
              <a:buNone/>
              <a:defRPr sz="1650"/>
            </a:lvl4pPr>
            <a:lvl5pPr marL="1076325" indent="0">
              <a:spcBef>
                <a:spcPts val="0"/>
              </a:spcBef>
              <a:spcAft>
                <a:spcPts val="0"/>
              </a:spcAft>
              <a:buNone/>
              <a:defRPr sz="1650"/>
            </a:lvl5pPr>
          </a:lstStyle>
          <a:p>
            <a:pPr lvl="0"/>
            <a:r>
              <a:rPr lang="en-US" dirty="0" smtClean="0"/>
              <a:t>Click to edit kicker box copy. Two lines max.</a:t>
            </a:r>
          </a:p>
        </p:txBody>
      </p:sp>
      <p:sp>
        <p:nvSpPr>
          <p:cNvPr id="6" name="Text Placeholder 5"/>
          <p:cNvSpPr>
            <a:spLocks noGrp="1"/>
          </p:cNvSpPr>
          <p:nvPr>
            <p:ph type="body" sz="quarter" idx="11"/>
          </p:nvPr>
        </p:nvSpPr>
        <p:spPr>
          <a:xfrm>
            <a:off x="404281" y="1530370"/>
            <a:ext cx="8279649" cy="3179820"/>
          </a:xfrm>
        </p:spPr>
        <p:txBody>
          <a:bodyPr/>
          <a:lstStyle>
            <a:lvl1pPr>
              <a:spcBef>
                <a:spcPts val="600"/>
              </a:spcBef>
              <a:spcAft>
                <a:spcPts val="600"/>
              </a:spcAft>
              <a:defRPr sz="1800">
                <a:solidFill>
                  <a:schemeClr val="tx1"/>
                </a:solidFill>
              </a:defRPr>
            </a:lvl1pPr>
            <a:lvl2pPr>
              <a:spcBef>
                <a:spcPts val="600"/>
              </a:spcBef>
              <a:spcAft>
                <a:spcPts val="600"/>
              </a:spcAft>
              <a:defRPr sz="1600">
                <a:solidFill>
                  <a:schemeClr val="tx1"/>
                </a:solidFill>
              </a:defRPr>
            </a:lvl2pPr>
            <a:lvl3pPr>
              <a:spcBef>
                <a:spcPts val="600"/>
              </a:spcBef>
              <a:spcAft>
                <a:spcPts val="600"/>
              </a:spcAft>
              <a:defRPr sz="1600">
                <a:solidFill>
                  <a:schemeClr val="tx1"/>
                </a:solidFill>
              </a:defRPr>
            </a:lvl3pPr>
            <a:lvl4pPr>
              <a:defRPr sz="1350"/>
            </a:lvl4pPr>
            <a:lvl5pPr>
              <a:defRPr sz="135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xmlns="" val="1650266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bwMode="auto">
          <a:xfrm>
            <a:off x="0" y="0"/>
            <a:ext cx="9144000" cy="4714875"/>
          </a:xfrm>
          <a:prstGeom prst="rect">
            <a:avLst/>
          </a:prstGeom>
          <a:solidFill>
            <a:schemeClr val="bg1"/>
          </a:solidFill>
          <a:ln w="19050" cap="flat" cmpd="sng" algn="ctr">
            <a:solidFill>
              <a:schemeClr val="bg1">
                <a:alpha val="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smtClean="0"/>
          </a:p>
        </p:txBody>
      </p:sp>
    </p:spTree>
    <p:extLst>
      <p:ext uri="{BB962C8B-B14F-4D97-AF65-F5344CB8AC3E}">
        <p14:creationId xmlns:p14="http://schemas.microsoft.com/office/powerpoint/2010/main" xmlns="" val="419782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4.5-PPTBackgrounds_Hedaer-GraySkinny-reversed_Hedaer-GraySkinny.png"/>
          <p:cNvPicPr>
            <a:picLocks noChangeAspect="1"/>
          </p:cNvPicPr>
          <p:nvPr userDrawn="1"/>
        </p:nvPicPr>
        <p:blipFill>
          <a:blip r:embed="rId14">
            <a:extLst>
              <a:ext uri="{28A0092B-C50C-407E-A947-70E740481C1C}">
                <a14:useLocalDpi xmlns:a14="http://schemas.microsoft.com/office/drawing/2010/main" xmlns="" val="0"/>
              </a:ext>
            </a:extLst>
          </a:blip>
          <a:stretch>
            <a:fillRect/>
          </a:stretch>
        </p:blipFill>
        <p:spPr>
          <a:xfrm>
            <a:off x="0" y="0"/>
            <a:ext cx="9144000" cy="661196"/>
          </a:xfrm>
          <a:prstGeom prst="rect">
            <a:avLst/>
          </a:prstGeom>
        </p:spPr>
      </p:pic>
      <p:sp>
        <p:nvSpPr>
          <p:cNvPr id="3075" name="Rectangle 3"/>
          <p:cNvSpPr>
            <a:spLocks noGrp="1" noChangeArrowheads="1"/>
          </p:cNvSpPr>
          <p:nvPr>
            <p:ph type="title"/>
          </p:nvPr>
        </p:nvSpPr>
        <p:spPr bwMode="auto">
          <a:xfrm>
            <a:off x="457201" y="171450"/>
            <a:ext cx="8227061" cy="301752"/>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lgn="l" rtl="0" eaLnBrk="1" fontAlgn="base" hangingPunct="1">
              <a:spcBef>
                <a:spcPct val="0"/>
              </a:spcBef>
              <a:spcAft>
                <a:spcPct val="0"/>
              </a:spcAft>
            </a:pPr>
            <a:r>
              <a:rPr lang="en-US" altLang="en-US" dirty="0" smtClean="0"/>
              <a:t>Click to edit Master title style</a:t>
            </a:r>
          </a:p>
        </p:txBody>
      </p:sp>
      <p:sp>
        <p:nvSpPr>
          <p:cNvPr id="3076" name="Rectangle 4"/>
          <p:cNvSpPr>
            <a:spLocks noGrp="1" noChangeArrowheads="1"/>
          </p:cNvSpPr>
          <p:nvPr>
            <p:ph type="body" idx="1"/>
          </p:nvPr>
        </p:nvSpPr>
        <p:spPr bwMode="auto">
          <a:xfrm>
            <a:off x="394136" y="936080"/>
            <a:ext cx="8267700" cy="373641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 name="TextBox 9"/>
          <p:cNvSpPr txBox="1"/>
          <p:nvPr/>
        </p:nvSpPr>
        <p:spPr>
          <a:xfrm>
            <a:off x="1509160" y="4904100"/>
            <a:ext cx="1890174" cy="184666"/>
          </a:xfrm>
          <a:prstGeom prst="rect">
            <a:avLst/>
          </a:prstGeom>
          <a:noFill/>
        </p:spPr>
        <p:txBody>
          <a:bodyPr wrap="square" rtlCol="0">
            <a:spAutoFit/>
          </a:bodyPr>
          <a:lstStyle/>
          <a:p>
            <a:r>
              <a:rPr lang="en-US" sz="600" dirty="0" smtClean="0">
                <a:solidFill>
                  <a:schemeClr val="bg1">
                    <a:lumMod val="50000"/>
                  </a:schemeClr>
                </a:solidFill>
                <a:latin typeface="+mn-lt"/>
                <a:cs typeface="+mn-cs"/>
              </a:rPr>
              <a:t>© Scaled Agile, Inc.</a:t>
            </a:r>
            <a:endParaRPr lang="en-US" sz="600" dirty="0">
              <a:solidFill>
                <a:schemeClr val="bg1">
                  <a:lumMod val="50000"/>
                </a:schemeClr>
              </a:solidFill>
              <a:latin typeface="+mn-lt"/>
              <a:cs typeface="+mn-cs"/>
            </a:endParaRPr>
          </a:p>
        </p:txBody>
      </p:sp>
      <p:pic>
        <p:nvPicPr>
          <p:cNvPr id="2" name="Picture 1" descr="PPT-sized.png"/>
          <p:cNvPicPr>
            <a:picLocks noChangeAspect="1"/>
          </p:cNvPicPr>
          <p:nvPr userDrawn="1"/>
        </p:nvPicPr>
        <p:blipFill>
          <a:blip r:embed="rId15">
            <a:extLst>
              <a:ext uri="{28A0092B-C50C-407E-A947-70E740481C1C}">
                <a14:useLocalDpi xmlns:a14="http://schemas.microsoft.com/office/drawing/2010/main" xmlns="" val="0"/>
              </a:ext>
            </a:extLst>
          </a:blip>
          <a:stretch>
            <a:fillRect/>
          </a:stretch>
        </p:blipFill>
        <p:spPr>
          <a:xfrm>
            <a:off x="426460" y="4934417"/>
            <a:ext cx="1117600" cy="127127"/>
          </a:xfrm>
          <a:prstGeom prst="rect">
            <a:avLst/>
          </a:prstGeom>
        </p:spPr>
      </p:pic>
    </p:spTree>
  </p:cSld>
  <p:clrMap bg1="lt1" tx1="dk1" bg2="lt2" tx2="dk2" accent1="accent1" accent2="accent2" accent3="accent3" accent4="accent4" accent5="accent5" accent6="accent6" hlink="hlink" folHlink="folHlink"/>
  <p:sldLayoutIdLst>
    <p:sldLayoutId id="2147483722" r:id="rId1"/>
    <p:sldLayoutId id="2147483764" r:id="rId2"/>
    <p:sldLayoutId id="2147483723" r:id="rId3"/>
    <p:sldLayoutId id="2147483725" r:id="rId4"/>
    <p:sldLayoutId id="2147483726" r:id="rId5"/>
    <p:sldLayoutId id="2147483727" r:id="rId6"/>
    <p:sldLayoutId id="2147483761" r:id="rId7"/>
    <p:sldLayoutId id="2147483760" r:id="rId8"/>
    <p:sldLayoutId id="2147483763" r:id="rId9"/>
    <p:sldLayoutId id="2147483766" r:id="rId10"/>
    <p:sldLayoutId id="2147483756" r:id="rId11"/>
    <p:sldLayoutId id="2147483757" r:id="rId12"/>
  </p:sldLayoutIdLst>
  <p:timing>
    <p:tnLst>
      <p:par>
        <p:cTn id="1" dur="indefinite" restart="never" nodeType="tmRoot"/>
      </p:par>
    </p:tnLst>
  </p:timing>
  <p:hf hdr="0" ftr="0" dt="0"/>
  <p:txStyles>
    <p:titleStyle>
      <a:lvl1pPr algn="l" rtl="0" eaLnBrk="1" fontAlgn="base" hangingPunct="1">
        <a:spcBef>
          <a:spcPct val="0"/>
        </a:spcBef>
        <a:spcAft>
          <a:spcPct val="0"/>
        </a:spcAft>
        <a:defRPr lang="en-US" altLang="en-US" sz="2400" b="0" dirty="0" smtClean="0">
          <a:solidFill>
            <a:schemeClr val="tx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9075" indent="-219075" algn="l" rtl="0" eaLnBrk="1" fontAlgn="base" hangingPunct="1">
        <a:lnSpc>
          <a:spcPct val="110000"/>
        </a:lnSpc>
        <a:spcBef>
          <a:spcPts val="1200"/>
        </a:spcBef>
        <a:spcAft>
          <a:spcPts val="500"/>
        </a:spcAft>
        <a:buClr>
          <a:schemeClr val="bg1">
            <a:lumMod val="65000"/>
          </a:schemeClr>
        </a:buClr>
        <a:buSzPct val="100000"/>
        <a:buFont typeface="Webdings" pitchFamily="18" charset="2"/>
        <a:buChar char="4"/>
        <a:defRPr sz="2000">
          <a:solidFill>
            <a:schemeClr val="tx1"/>
          </a:solidFill>
          <a:latin typeface="+mn-lt"/>
          <a:ea typeface="+mn-ea"/>
          <a:cs typeface="+mn-cs"/>
        </a:defRPr>
      </a:lvl1pPr>
      <a:lvl2pPr marL="561975" indent="-209550" algn="l" rtl="0" eaLnBrk="1" fontAlgn="base" hangingPunct="1">
        <a:lnSpc>
          <a:spcPct val="110000"/>
        </a:lnSpc>
        <a:spcBef>
          <a:spcPts val="300"/>
        </a:spcBef>
        <a:spcAft>
          <a:spcPts val="300"/>
        </a:spcAft>
        <a:buClr>
          <a:schemeClr val="tx1">
            <a:lumMod val="50000"/>
            <a:lumOff val="50000"/>
          </a:schemeClr>
        </a:buClr>
        <a:buSzPct val="117000"/>
        <a:buFont typeface="Lucida Grande"/>
        <a:buChar char="-"/>
        <a:defRPr sz="1800">
          <a:solidFill>
            <a:schemeClr val="tx1"/>
          </a:solidFill>
          <a:latin typeface="+mn-lt"/>
          <a:cs typeface="+mn-cs"/>
        </a:defRPr>
      </a:lvl2pPr>
      <a:lvl3pPr marL="771525" indent="-171450" algn="l" rtl="0" eaLnBrk="1" fontAlgn="base" hangingPunct="1">
        <a:lnSpc>
          <a:spcPct val="110000"/>
        </a:lnSpc>
        <a:spcBef>
          <a:spcPts val="300"/>
        </a:spcBef>
        <a:spcAft>
          <a:spcPts val="300"/>
        </a:spcAft>
        <a:buClr>
          <a:schemeClr val="tx1">
            <a:lumMod val="50000"/>
            <a:lumOff val="50000"/>
          </a:schemeClr>
        </a:buClr>
        <a:buSzPct val="110000"/>
        <a:buFont typeface="Lucida Grande"/>
        <a:buChar char="-"/>
        <a:defRPr lang="en-US" altLang="en-US" sz="1800" dirty="0" smtClean="0">
          <a:solidFill>
            <a:schemeClr val="tx1"/>
          </a:solidFill>
          <a:latin typeface="+mn-lt"/>
          <a:cs typeface="+mn-cs"/>
        </a:defRPr>
      </a:lvl3pPr>
      <a:lvl4pPr marL="1071563" indent="-214313" algn="l" rtl="0" eaLnBrk="1" fontAlgn="base" hangingPunct="1">
        <a:lnSpc>
          <a:spcPct val="110000"/>
        </a:lnSpc>
        <a:spcBef>
          <a:spcPts val="225"/>
        </a:spcBef>
        <a:spcAft>
          <a:spcPts val="225"/>
        </a:spcAft>
        <a:buClr>
          <a:schemeClr val="tx1">
            <a:lumMod val="75000"/>
            <a:lumOff val="25000"/>
          </a:schemeClr>
        </a:buClr>
        <a:buSzPct val="110000"/>
        <a:buFont typeface="Lucida Grande"/>
        <a:buChar char="-"/>
        <a:defRPr sz="1800" baseline="0">
          <a:solidFill>
            <a:schemeClr val="tx1"/>
          </a:solidFill>
          <a:latin typeface="+mn-lt"/>
          <a:cs typeface="+mn-cs"/>
        </a:defRPr>
      </a:lvl4pPr>
      <a:lvl5pPr marL="1246585" indent="-170260" algn="l" rtl="0" eaLnBrk="1" fontAlgn="base" hangingPunct="1">
        <a:lnSpc>
          <a:spcPct val="110000"/>
        </a:lnSpc>
        <a:spcBef>
          <a:spcPts val="225"/>
        </a:spcBef>
        <a:spcAft>
          <a:spcPts val="225"/>
        </a:spcAft>
        <a:buClr>
          <a:schemeClr val="tx1">
            <a:lumMod val="75000"/>
            <a:lumOff val="25000"/>
          </a:schemeClr>
        </a:buClr>
        <a:buSzPct val="110000"/>
        <a:buFont typeface="Arial Black" pitchFamily="34" charset="0"/>
        <a:buChar char="–"/>
        <a:defRPr sz="1800">
          <a:solidFill>
            <a:schemeClr val="tx1"/>
          </a:solidFill>
          <a:latin typeface="+mn-lt"/>
          <a:cs typeface="+mn-cs"/>
        </a:defRPr>
      </a:lvl5pPr>
      <a:lvl6pPr marL="15418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6pPr>
      <a:lvl7pPr marL="18847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7pPr>
      <a:lvl8pPr marL="22276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8pPr>
      <a:lvl9pPr marL="25705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notesSlide" Target="../notesSlides/notesSlide10.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9.png"/><Relationship Id="rId3" Type="http://schemas.openxmlformats.org/officeDocument/2006/relationships/slideLayout" Target="../slideLayouts/slideLayout6.xml"/><Relationship Id="rId7" Type="http://schemas.openxmlformats.org/officeDocument/2006/relationships/image" Target="../media/image17.png"/><Relationship Id="rId12" Type="http://schemas.openxmlformats.org/officeDocument/2006/relationships/diagramColors" Target="../diagrams/colors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6.png"/><Relationship Id="rId11" Type="http://schemas.openxmlformats.org/officeDocument/2006/relationships/diagramQuickStyle" Target="../diagrams/quickStyle1.xml"/><Relationship Id="rId5" Type="http://schemas.openxmlformats.org/officeDocument/2006/relationships/image" Target="../media/image15.png"/><Relationship Id="rId10" Type="http://schemas.openxmlformats.org/officeDocument/2006/relationships/diagramLayout" Target="../diagrams/layout1.xml"/><Relationship Id="rId4" Type="http://schemas.openxmlformats.org/officeDocument/2006/relationships/notesSlide" Target="../notesSlides/notesSlide15.xml"/><Relationship Id="rId9" Type="http://schemas.openxmlformats.org/officeDocument/2006/relationships/diagramData" Target="../diagrams/data1.xml"/><Relationship Id="rId14"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Layout" Target="../diagrams/layout4.xml"/><Relationship Id="rId18" Type="http://schemas.openxmlformats.org/officeDocument/2006/relationships/diagramQuickStyle" Target="../diagrams/quickStyle5.xml"/><Relationship Id="rId26" Type="http://schemas.openxmlformats.org/officeDocument/2006/relationships/diagramQuickStyle" Target="../diagrams/quickStyle7.xml"/><Relationship Id="rId39" Type="http://schemas.microsoft.com/office/2007/relationships/diagramDrawing" Target="../diagrams/drawing7.xml"/><Relationship Id="rId3" Type="http://schemas.openxmlformats.org/officeDocument/2006/relationships/image" Target="../media/image22.png"/><Relationship Id="rId21" Type="http://schemas.openxmlformats.org/officeDocument/2006/relationships/diagramLayout" Target="../diagrams/layout6.xml"/><Relationship Id="rId34" Type="http://schemas.openxmlformats.org/officeDocument/2006/relationships/diagramQuickStyle" Target="../diagrams/quickStyle9.xml"/><Relationship Id="rId42" Type="http://schemas.microsoft.com/office/2007/relationships/diagramDrawing" Target="../diagrams/drawing6.xml"/><Relationship Id="rId7" Type="http://schemas.openxmlformats.org/officeDocument/2006/relationships/diagramColors" Target="../diagrams/colors2.xml"/><Relationship Id="rId12" Type="http://schemas.openxmlformats.org/officeDocument/2006/relationships/diagramData" Target="../diagrams/data4.xml"/><Relationship Id="rId17" Type="http://schemas.openxmlformats.org/officeDocument/2006/relationships/diagramLayout" Target="../diagrams/layout5.xml"/><Relationship Id="rId25" Type="http://schemas.openxmlformats.org/officeDocument/2006/relationships/diagramLayout" Target="../diagrams/layout7.xml"/><Relationship Id="rId33" Type="http://schemas.openxmlformats.org/officeDocument/2006/relationships/diagramLayout" Target="../diagrams/layout9.xml"/><Relationship Id="rId38" Type="http://schemas.microsoft.com/office/2007/relationships/diagramDrawing" Target="../diagrams/drawing4.xml"/><Relationship Id="rId2" Type="http://schemas.openxmlformats.org/officeDocument/2006/relationships/notesSlide" Target="../notesSlides/notesSlide18.xml"/><Relationship Id="rId16" Type="http://schemas.openxmlformats.org/officeDocument/2006/relationships/diagramData" Target="../diagrams/data5.xml"/><Relationship Id="rId20" Type="http://schemas.openxmlformats.org/officeDocument/2006/relationships/diagramData" Target="../diagrams/data6.xml"/><Relationship Id="rId29" Type="http://schemas.openxmlformats.org/officeDocument/2006/relationships/diagramLayout" Target="../diagrams/layout8.xml"/><Relationship Id="rId41" Type="http://schemas.microsoft.com/office/2007/relationships/diagramDrawing" Target="../diagrams/drawing5.xml"/><Relationship Id="rId1" Type="http://schemas.openxmlformats.org/officeDocument/2006/relationships/slideLayout" Target="../slideLayouts/slideLayout4.xml"/><Relationship Id="rId6" Type="http://schemas.openxmlformats.org/officeDocument/2006/relationships/diagramQuickStyle" Target="../diagrams/quickStyle2.xml"/><Relationship Id="rId11" Type="http://schemas.openxmlformats.org/officeDocument/2006/relationships/diagramColors" Target="../diagrams/colors3.xml"/><Relationship Id="rId24" Type="http://schemas.openxmlformats.org/officeDocument/2006/relationships/diagramData" Target="../diagrams/data7.xml"/><Relationship Id="rId32" Type="http://schemas.openxmlformats.org/officeDocument/2006/relationships/diagramData" Target="../diagrams/data9.xml"/><Relationship Id="rId37" Type="http://schemas.microsoft.com/office/2007/relationships/diagramDrawing" Target="../diagrams/drawing3.xml"/><Relationship Id="rId40" Type="http://schemas.microsoft.com/office/2007/relationships/diagramDrawing" Target="../diagrams/drawing8.xml"/><Relationship Id="rId5" Type="http://schemas.openxmlformats.org/officeDocument/2006/relationships/diagramLayout" Target="../diagrams/layout2.xml"/><Relationship Id="rId15" Type="http://schemas.openxmlformats.org/officeDocument/2006/relationships/diagramColors" Target="../diagrams/colors4.xml"/><Relationship Id="rId23" Type="http://schemas.openxmlformats.org/officeDocument/2006/relationships/diagramColors" Target="../diagrams/colors6.xml"/><Relationship Id="rId28" Type="http://schemas.openxmlformats.org/officeDocument/2006/relationships/diagramData" Target="../diagrams/data8.xml"/><Relationship Id="rId36" Type="http://schemas.microsoft.com/office/2007/relationships/diagramDrawing" Target="../diagrams/drawing2.xml"/><Relationship Id="rId10" Type="http://schemas.openxmlformats.org/officeDocument/2006/relationships/diagramQuickStyle" Target="../diagrams/quickStyle3.xml"/><Relationship Id="rId19" Type="http://schemas.openxmlformats.org/officeDocument/2006/relationships/diagramColors" Target="../diagrams/colors5.xml"/><Relationship Id="rId31" Type="http://schemas.openxmlformats.org/officeDocument/2006/relationships/diagramColors" Target="../diagrams/colors8.xml"/><Relationship Id="rId4" Type="http://schemas.openxmlformats.org/officeDocument/2006/relationships/diagramData" Target="../diagrams/data2.xml"/><Relationship Id="rId9" Type="http://schemas.openxmlformats.org/officeDocument/2006/relationships/diagramLayout" Target="../diagrams/layout3.xml"/><Relationship Id="rId14" Type="http://schemas.openxmlformats.org/officeDocument/2006/relationships/diagramQuickStyle" Target="../diagrams/quickStyle4.xml"/><Relationship Id="rId22" Type="http://schemas.openxmlformats.org/officeDocument/2006/relationships/diagramQuickStyle" Target="../diagrams/quickStyle6.xml"/><Relationship Id="rId27" Type="http://schemas.openxmlformats.org/officeDocument/2006/relationships/diagramColors" Target="../diagrams/colors7.xml"/><Relationship Id="rId30" Type="http://schemas.openxmlformats.org/officeDocument/2006/relationships/diagramQuickStyle" Target="../diagrams/quickStyle8.xml"/><Relationship Id="rId35" Type="http://schemas.openxmlformats.org/officeDocument/2006/relationships/diagramColors" Target="../diagrams/colors9.xml"/><Relationship Id="rId43" Type="http://schemas.microsoft.com/office/2007/relationships/diagramDrawing" Target="../diagrams/drawing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5.xml"/><Relationship Id="rId7" Type="http://schemas.openxmlformats.org/officeDocument/2006/relationships/oleObject" Target="../embeddings/oleObject2.bin"/><Relationship Id="rId12" Type="http://schemas.openxmlformats.org/officeDocument/2006/relationships/image" Target="../media/image35.png"/><Relationship Id="rId2" Type="http://schemas.openxmlformats.org/officeDocument/2006/relationships/tags" Target="../tags/tag34.xml"/><Relationship Id="rId1" Type="http://schemas.openxmlformats.org/officeDocument/2006/relationships/vmlDrawing" Target="../drawings/vmlDrawing2.vml"/><Relationship Id="rId6" Type="http://schemas.openxmlformats.org/officeDocument/2006/relationships/notesSlide" Target="../notesSlides/notesSlide22.xml"/><Relationship Id="rId11" Type="http://schemas.openxmlformats.org/officeDocument/2006/relationships/image" Target="../media/image12.png"/><Relationship Id="rId5" Type="http://schemas.openxmlformats.org/officeDocument/2006/relationships/slideLayout" Target="../slideLayouts/slideLayout4.xml"/><Relationship Id="rId10" Type="http://schemas.openxmlformats.org/officeDocument/2006/relationships/image" Target="../media/image34.png"/><Relationship Id="rId4" Type="http://schemas.openxmlformats.org/officeDocument/2006/relationships/tags" Target="../tags/tag36.xml"/><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slideLayout" Target="../slideLayouts/slideLayout7.xml"/><Relationship Id="rId3" Type="http://schemas.openxmlformats.org/officeDocument/2006/relationships/tags" Target="../tags/tag38.xml"/><Relationship Id="rId21" Type="http://schemas.openxmlformats.org/officeDocument/2006/relationships/image" Target="../media/image38.png"/><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image" Target="../media/image42.png"/><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oleObject" Target="../embeddings/oleObject3.bin"/><Relationship Id="rId1" Type="http://schemas.openxmlformats.org/officeDocument/2006/relationships/vmlDrawing" Target="../drawings/vmlDrawing3.v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image" Target="../media/image41.png"/><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image" Target="../media/image40.png"/><Relationship Id="rId10" Type="http://schemas.openxmlformats.org/officeDocument/2006/relationships/tags" Target="../tags/tag45.xml"/><Relationship Id="rId19" Type="http://schemas.openxmlformats.org/officeDocument/2006/relationships/notesSlide" Target="../notesSlides/notesSlide23.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2" Type="http://schemas.openxmlformats.org/officeDocument/2006/relationships/tags" Target="../tags/tag54.xml"/><Relationship Id="rId16" Type="http://schemas.openxmlformats.org/officeDocument/2006/relationships/notesSlide" Target="../notesSlides/notesSlide31.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slideLayout" Target="../slideLayouts/slideLayout4.xml"/><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1.jpe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32428" y="1069380"/>
            <a:ext cx="8585776" cy="992981"/>
          </a:xfrm>
        </p:spPr>
        <p:txBody>
          <a:bodyPr/>
          <a:lstStyle/>
          <a:p>
            <a:r>
              <a:rPr lang="en-US" sz="3600" dirty="0" smtClean="0"/>
              <a:t>Foundations of the </a:t>
            </a:r>
            <a:br>
              <a:rPr lang="en-US" sz="3600" dirty="0" smtClean="0"/>
            </a:br>
            <a:r>
              <a:rPr lang="en-US" sz="3600" dirty="0" smtClean="0"/>
              <a:t>Scaled </a:t>
            </a:r>
            <a:r>
              <a:rPr lang="en-US" sz="3600" dirty="0"/>
              <a:t>Agile Framework</a:t>
            </a:r>
            <a:r>
              <a:rPr lang="en-US" sz="2000" baseline="74000" dirty="0" smtClean="0"/>
              <a:t>®</a:t>
            </a:r>
            <a:r>
              <a:rPr lang="en-US" sz="2000" dirty="0" smtClean="0"/>
              <a:t> </a:t>
            </a:r>
            <a:r>
              <a:rPr lang="en-US" sz="3600" dirty="0" smtClean="0"/>
              <a:t>(SAFe</a:t>
            </a:r>
            <a:r>
              <a:rPr lang="en-US" sz="2000" baseline="74000" dirty="0" smtClean="0"/>
              <a:t>®</a:t>
            </a:r>
            <a:r>
              <a:rPr lang="en-US" sz="3600" dirty="0" smtClean="0"/>
              <a:t>) 4.5</a:t>
            </a:r>
            <a:endParaRPr lang="en-US" altLang="en-US" sz="3600" dirty="0"/>
          </a:p>
        </p:txBody>
      </p:sp>
      <p:sp>
        <p:nvSpPr>
          <p:cNvPr id="2" name="TextBox 1"/>
          <p:cNvSpPr txBox="1"/>
          <p:nvPr/>
        </p:nvSpPr>
        <p:spPr>
          <a:xfrm>
            <a:off x="337554" y="2062361"/>
            <a:ext cx="561975" cy="246221"/>
          </a:xfrm>
          <a:prstGeom prst="rect">
            <a:avLst/>
          </a:prstGeom>
          <a:noFill/>
        </p:spPr>
        <p:txBody>
          <a:bodyPr wrap="square" rtlCol="0">
            <a:spAutoFit/>
          </a:bodyPr>
          <a:lstStyle/>
          <a:p>
            <a:pPr algn="r"/>
            <a:r>
              <a:rPr lang="en-US" sz="1000" smtClean="0">
                <a:solidFill>
                  <a:schemeClr val="bg1">
                    <a:lumMod val="95000"/>
                  </a:schemeClr>
                </a:solidFill>
              </a:rPr>
              <a:t>V4.5.0</a:t>
            </a:r>
            <a:endParaRPr lang="en-US" sz="1000" dirty="0">
              <a:solidFill>
                <a:schemeClr val="bg1">
                  <a:lumMod val="95000"/>
                </a:schemeClr>
              </a:solidFill>
            </a:endParaRPr>
          </a:p>
        </p:txBody>
      </p:sp>
    </p:spTree>
    <p:extLst>
      <p:ext uri="{BB962C8B-B14F-4D97-AF65-F5344CB8AC3E}">
        <p14:creationId xmlns:p14="http://schemas.microsoft.com/office/powerpoint/2010/main" xmlns="" val="3376270973"/>
      </p:ext>
    </p:extLst>
  </p:cSld>
  <p:clrMapOvr>
    <a:masterClrMapping/>
  </p:clrMapOvr>
  <mc:AlternateContent xmlns:mc="http://schemas.openxmlformats.org/markup-compatibility/2006">
    <mc:Choice xmlns:p14="http://schemas.microsoft.com/office/powerpoint/2010/main" xmlns="" Requires="p14">
      <p:transition p14:dur="300">
        <p:fad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Building incrementally accelerates value delivery</a:t>
            </a:r>
            <a:endParaRPr lang="en-US" dirty="0"/>
          </a:p>
        </p:txBody>
      </p:sp>
      <p:sp>
        <p:nvSpPr>
          <p:cNvPr id="72" name="Rounded Rectangle 71"/>
          <p:cNvSpPr/>
          <p:nvPr>
            <p:custDataLst>
              <p:tags r:id="rId1"/>
            </p:custDataLst>
          </p:nvPr>
        </p:nvSpPr>
        <p:spPr bwMode="auto">
          <a:xfrm>
            <a:off x="1431655" y="1046437"/>
            <a:ext cx="6180667" cy="1949771"/>
          </a:xfrm>
          <a:prstGeom prst="roundRect">
            <a:avLst>
              <a:gd name="adj" fmla="val 4849"/>
            </a:avLst>
          </a:prstGeom>
          <a:solidFill>
            <a:srgbClr val="FFFFFF">
              <a:lumMod val="95000"/>
            </a:srgb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34290" tIns="342900" rIns="34290" bIns="68580" numCol="1" rtlCol="0" anchor="t" anchorCtr="0" compatLnSpc="1">
            <a:prstTxWarp prst="textNoShape">
              <a:avLst/>
            </a:prstTxWarp>
            <a:noAutofit/>
          </a:bodyPr>
          <a:lstStyle/>
          <a:p>
            <a:pPr marL="0" lvl="1" defTabSz="685800">
              <a:defRPr/>
            </a:pPr>
            <a:endParaRPr lang="en-US" sz="1350" kern="0" dirty="0">
              <a:solidFill>
                <a:sysClr val="windowText" lastClr="000000"/>
              </a:solidFill>
              <a:latin typeface="Arial"/>
            </a:endParaRPr>
          </a:p>
        </p:txBody>
      </p:sp>
      <p:sp>
        <p:nvSpPr>
          <p:cNvPr id="73" name="Rounded Rectangle 72"/>
          <p:cNvSpPr/>
          <p:nvPr>
            <p:custDataLst>
              <p:tags r:id="rId2"/>
            </p:custDataLst>
          </p:nvPr>
        </p:nvSpPr>
        <p:spPr bwMode="auto">
          <a:xfrm>
            <a:off x="1431654" y="3193754"/>
            <a:ext cx="6180668" cy="1275508"/>
          </a:xfrm>
          <a:prstGeom prst="roundRect">
            <a:avLst>
              <a:gd name="adj" fmla="val 9712"/>
            </a:avLst>
          </a:prstGeom>
          <a:solidFill>
            <a:srgbClr val="FFFFFF">
              <a:lumMod val="95000"/>
            </a:srgb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34290" tIns="342900" rIns="34290" bIns="68580" numCol="1" rtlCol="0" anchor="t" anchorCtr="0" compatLnSpc="1">
            <a:prstTxWarp prst="textNoShape">
              <a:avLst/>
            </a:prstTxWarp>
            <a:noAutofit/>
          </a:bodyPr>
          <a:lstStyle/>
          <a:p>
            <a:pPr marL="0" lvl="1" defTabSz="685800">
              <a:defRPr/>
            </a:pPr>
            <a:endParaRPr lang="en-US" sz="1350" kern="0" dirty="0">
              <a:solidFill>
                <a:sysClr val="windowText" lastClr="000000"/>
              </a:solidFill>
              <a:latin typeface="Arial"/>
            </a:endParaRPr>
          </a:p>
        </p:txBody>
      </p:sp>
      <p:sp>
        <p:nvSpPr>
          <p:cNvPr id="78" name="Line 8"/>
          <p:cNvSpPr>
            <a:spLocks noChangeShapeType="1"/>
          </p:cNvSpPr>
          <p:nvPr>
            <p:custDataLst>
              <p:tags r:id="rId3"/>
            </p:custDataLst>
          </p:nvPr>
        </p:nvSpPr>
        <p:spPr bwMode="auto">
          <a:xfrm>
            <a:off x="1941821" y="1045721"/>
            <a:ext cx="0" cy="3423540"/>
          </a:xfrm>
          <a:prstGeom prst="line">
            <a:avLst/>
          </a:prstGeom>
          <a:noFill/>
          <a:ln w="12700">
            <a:solidFill>
              <a:srgbClr val="265899"/>
            </a:solidFill>
            <a:prstDash val="sysDot"/>
            <a:round/>
            <a:headEnd/>
            <a:tailEnd/>
          </a:ln>
          <a:effectLst/>
        </p:spPr>
        <p:txBody>
          <a:bodyPr wrap="none" anchor="ctr">
            <a:spAutoFit/>
          </a:bodyPr>
          <a:lstStyle/>
          <a:p>
            <a:pPr defTabSz="685800">
              <a:defRPr/>
            </a:pPr>
            <a:endParaRPr lang="en-US" sz="1350" kern="0" dirty="0">
              <a:solidFill>
                <a:sysClr val="windowText" lastClr="000000"/>
              </a:solidFill>
              <a:latin typeface="Arial Narrow" pitchFamily="34" charset="0"/>
            </a:endParaRPr>
          </a:p>
        </p:txBody>
      </p:sp>
      <p:sp>
        <p:nvSpPr>
          <p:cNvPr id="79" name="TextBox 78"/>
          <p:cNvSpPr txBox="1"/>
          <p:nvPr>
            <p:custDataLst>
              <p:tags r:id="rId4"/>
            </p:custDataLst>
          </p:nvPr>
        </p:nvSpPr>
        <p:spPr>
          <a:xfrm>
            <a:off x="2977904" y="2257222"/>
            <a:ext cx="468069" cy="461665"/>
          </a:xfrm>
          <a:prstGeom prst="rect">
            <a:avLst/>
          </a:prstGeom>
          <a:solidFill>
            <a:srgbClr val="FFFFFF">
              <a:lumMod val="95000"/>
            </a:srgbClr>
          </a:solidFill>
        </p:spPr>
        <p:txBody>
          <a:bodyPr wrap="square" rtlCol="0">
            <a:spAutoFit/>
          </a:bodyPr>
          <a:lstStyle/>
          <a:p>
            <a:pPr algn="ctr" defTabSz="685800">
              <a:defRPr/>
            </a:pPr>
            <a:r>
              <a:rPr lang="en-US" sz="2400" kern="0" dirty="0">
                <a:solidFill>
                  <a:sysClr val="windowText" lastClr="000000"/>
                </a:solidFill>
                <a:latin typeface="Wingdings" pitchFamily="2" charset="2"/>
              </a:rPr>
              <a:t>4</a:t>
            </a:r>
            <a:endParaRPr lang="en-US" sz="2100" kern="0" dirty="0">
              <a:solidFill>
                <a:sysClr val="windowText" lastClr="000000"/>
              </a:solidFill>
              <a:latin typeface="Arial Narrow" pitchFamily="34" charset="0"/>
            </a:endParaRPr>
          </a:p>
        </p:txBody>
      </p:sp>
      <p:sp>
        <p:nvSpPr>
          <p:cNvPr id="80" name="TextBox 79"/>
          <p:cNvSpPr txBox="1"/>
          <p:nvPr>
            <p:custDataLst>
              <p:tags r:id="rId5"/>
            </p:custDataLst>
          </p:nvPr>
        </p:nvSpPr>
        <p:spPr>
          <a:xfrm>
            <a:off x="3884824" y="2257222"/>
            <a:ext cx="1176701" cy="461665"/>
          </a:xfrm>
          <a:prstGeom prst="rect">
            <a:avLst/>
          </a:prstGeom>
          <a:solidFill>
            <a:srgbClr val="FFFFFF">
              <a:lumMod val="95000"/>
            </a:srgbClr>
          </a:solidFill>
        </p:spPr>
        <p:txBody>
          <a:bodyPr wrap="square" rtlCol="0">
            <a:spAutoFit/>
          </a:bodyPr>
          <a:lstStyle/>
          <a:p>
            <a:pPr algn="ctr" defTabSz="685800">
              <a:defRPr/>
            </a:pPr>
            <a:r>
              <a:rPr lang="en-US" sz="2400" kern="0" dirty="0">
                <a:solidFill>
                  <a:sysClr val="windowText" lastClr="000000"/>
                </a:solidFill>
                <a:latin typeface="Wingdings" pitchFamily="2" charset="2"/>
              </a:rPr>
              <a:t>444</a:t>
            </a:r>
            <a:endParaRPr lang="en-US" sz="2400" kern="0" dirty="0">
              <a:solidFill>
                <a:sysClr val="windowText" lastClr="000000"/>
              </a:solidFill>
              <a:latin typeface="Arial Narrow" pitchFamily="34" charset="0"/>
            </a:endParaRPr>
          </a:p>
        </p:txBody>
      </p:sp>
      <p:sp>
        <p:nvSpPr>
          <p:cNvPr id="82" name="TextBox 81"/>
          <p:cNvSpPr txBox="1"/>
          <p:nvPr>
            <p:custDataLst>
              <p:tags r:id="rId6"/>
            </p:custDataLst>
          </p:nvPr>
        </p:nvSpPr>
        <p:spPr>
          <a:xfrm>
            <a:off x="5503923" y="2277303"/>
            <a:ext cx="468068" cy="391609"/>
          </a:xfrm>
          <a:prstGeom prst="rect">
            <a:avLst/>
          </a:prstGeom>
          <a:solidFill>
            <a:srgbClr val="FFFFFF">
              <a:lumMod val="95000"/>
            </a:srgbClr>
          </a:solidFill>
        </p:spPr>
        <p:txBody>
          <a:bodyPr wrap="square" rtlCol="0" anchor="ctr">
            <a:noAutofit/>
          </a:bodyPr>
          <a:lstStyle/>
          <a:p>
            <a:pPr algn="ctr" defTabSz="685800">
              <a:defRPr/>
            </a:pPr>
            <a:r>
              <a:rPr lang="en-US" sz="2700" kern="0" dirty="0">
                <a:solidFill>
                  <a:sysClr val="windowText" lastClr="000000"/>
                </a:solidFill>
                <a:latin typeface="Wingdings" charset="2"/>
              </a:rPr>
              <a:t>:</a:t>
            </a:r>
          </a:p>
        </p:txBody>
      </p:sp>
      <p:grpSp>
        <p:nvGrpSpPr>
          <p:cNvPr id="83" name="Group 7"/>
          <p:cNvGrpSpPr/>
          <p:nvPr>
            <p:custDataLst>
              <p:tags r:id="rId7"/>
            </p:custDataLst>
          </p:nvPr>
        </p:nvGrpSpPr>
        <p:grpSpPr>
          <a:xfrm>
            <a:off x="1997660" y="3340033"/>
            <a:ext cx="486572" cy="422171"/>
            <a:chOff x="4399395" y="2671145"/>
            <a:chExt cx="1842470" cy="1598612"/>
          </a:xfrm>
          <a:solidFill>
            <a:schemeClr val="accent1"/>
          </a:solidFill>
        </p:grpSpPr>
        <p:sp>
          <p:nvSpPr>
            <p:cNvPr id="157" name="Right Arrow 156"/>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61" name="Rectangle 160"/>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87" name="Circular Arrow 186"/>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84" name="Group 7"/>
          <p:cNvGrpSpPr/>
          <p:nvPr>
            <p:custDataLst>
              <p:tags r:id="rId8"/>
            </p:custDataLst>
          </p:nvPr>
        </p:nvGrpSpPr>
        <p:grpSpPr>
          <a:xfrm>
            <a:off x="2607735" y="3340033"/>
            <a:ext cx="486572" cy="422171"/>
            <a:chOff x="4399395" y="2671145"/>
            <a:chExt cx="1842470" cy="1598612"/>
          </a:xfrm>
          <a:solidFill>
            <a:schemeClr val="accent1"/>
          </a:solidFill>
        </p:grpSpPr>
        <p:sp>
          <p:nvSpPr>
            <p:cNvPr id="145"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49"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53" name="Circular Arrow 152"/>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86" name="Group 7"/>
          <p:cNvGrpSpPr/>
          <p:nvPr>
            <p:custDataLst>
              <p:tags r:id="rId9"/>
            </p:custDataLst>
          </p:nvPr>
        </p:nvGrpSpPr>
        <p:grpSpPr>
          <a:xfrm>
            <a:off x="3282885" y="3340033"/>
            <a:ext cx="486572" cy="422171"/>
            <a:chOff x="4399395" y="2671145"/>
            <a:chExt cx="1842470" cy="1598612"/>
          </a:xfrm>
          <a:solidFill>
            <a:schemeClr val="accent1"/>
          </a:solidFill>
        </p:grpSpPr>
        <p:sp>
          <p:nvSpPr>
            <p:cNvPr id="134"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37"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41" name="Circular Arrow 140"/>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87" name="Group 66"/>
          <p:cNvGrpSpPr/>
          <p:nvPr>
            <p:custDataLst>
              <p:tags r:id="rId10"/>
            </p:custDataLst>
          </p:nvPr>
        </p:nvGrpSpPr>
        <p:grpSpPr>
          <a:xfrm>
            <a:off x="3884825" y="3340033"/>
            <a:ext cx="486572" cy="422171"/>
            <a:chOff x="4399395" y="2671145"/>
            <a:chExt cx="1842470" cy="1598612"/>
          </a:xfrm>
          <a:solidFill>
            <a:schemeClr val="accent1"/>
          </a:solidFill>
        </p:grpSpPr>
        <p:sp>
          <p:nvSpPr>
            <p:cNvPr id="131"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32"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33" name="Circular Arrow 132"/>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88" name="Group 7"/>
          <p:cNvGrpSpPr/>
          <p:nvPr>
            <p:custDataLst>
              <p:tags r:id="rId11"/>
            </p:custDataLst>
          </p:nvPr>
        </p:nvGrpSpPr>
        <p:grpSpPr>
          <a:xfrm>
            <a:off x="4517815" y="3340033"/>
            <a:ext cx="486572" cy="422171"/>
            <a:chOff x="4399395" y="2671145"/>
            <a:chExt cx="1842470" cy="1598612"/>
          </a:xfrm>
          <a:solidFill>
            <a:schemeClr val="accent1"/>
          </a:solidFill>
        </p:grpSpPr>
        <p:sp>
          <p:nvSpPr>
            <p:cNvPr id="128"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9"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30" name="Circular Arrow 129"/>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90" name="Group 89"/>
          <p:cNvGrpSpPr/>
          <p:nvPr>
            <p:custDataLst>
              <p:tags r:id="rId12"/>
            </p:custDataLst>
          </p:nvPr>
        </p:nvGrpSpPr>
        <p:grpSpPr>
          <a:xfrm>
            <a:off x="5119756" y="3340033"/>
            <a:ext cx="486572" cy="422171"/>
            <a:chOff x="4399395" y="2671145"/>
            <a:chExt cx="1842470" cy="1598612"/>
          </a:xfrm>
          <a:solidFill>
            <a:schemeClr val="accent1"/>
          </a:solidFill>
        </p:grpSpPr>
        <p:sp>
          <p:nvSpPr>
            <p:cNvPr id="125"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6"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7" name="Circular Arrow 126"/>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91" name="Group 88"/>
          <p:cNvGrpSpPr/>
          <p:nvPr>
            <p:custDataLst>
              <p:tags r:id="rId13"/>
            </p:custDataLst>
          </p:nvPr>
        </p:nvGrpSpPr>
        <p:grpSpPr>
          <a:xfrm>
            <a:off x="5827444" y="3340033"/>
            <a:ext cx="486572" cy="422171"/>
            <a:chOff x="4399395" y="2671145"/>
            <a:chExt cx="1842470" cy="1598612"/>
          </a:xfrm>
          <a:solidFill>
            <a:schemeClr val="accent1"/>
          </a:solidFill>
        </p:grpSpPr>
        <p:sp>
          <p:nvSpPr>
            <p:cNvPr id="122"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3"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4" name="Circular Arrow 123"/>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grpSp>
        <p:nvGrpSpPr>
          <p:cNvPr id="92" name="Group 7"/>
          <p:cNvGrpSpPr/>
          <p:nvPr>
            <p:custDataLst>
              <p:tags r:id="rId14"/>
            </p:custDataLst>
          </p:nvPr>
        </p:nvGrpSpPr>
        <p:grpSpPr>
          <a:xfrm>
            <a:off x="6429385" y="3340033"/>
            <a:ext cx="486572" cy="422171"/>
            <a:chOff x="4399395" y="2671145"/>
            <a:chExt cx="1842470" cy="1598612"/>
          </a:xfrm>
          <a:solidFill>
            <a:schemeClr val="accent1"/>
          </a:solidFill>
        </p:grpSpPr>
        <p:sp>
          <p:nvSpPr>
            <p:cNvPr id="119"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0"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sp>
          <p:nvSpPr>
            <p:cNvPr id="121" name="Circular Arrow 120"/>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defTabSz="685800" eaLnBrk="0" hangingPunct="0">
                <a:defRPr/>
              </a:pPr>
              <a:endParaRPr lang="en-US" sz="1350" kern="0" dirty="0">
                <a:solidFill>
                  <a:sysClr val="windowText" lastClr="000000"/>
                </a:solidFill>
                <a:latin typeface="Arial"/>
                <a:cs typeface="Arial"/>
              </a:endParaRPr>
            </a:p>
          </p:txBody>
        </p:sp>
      </p:grpSp>
      <p:sp>
        <p:nvSpPr>
          <p:cNvPr id="104" name="Rounded Rectangle 103"/>
          <p:cNvSpPr/>
          <p:nvPr>
            <p:custDataLst>
              <p:tags r:id="rId15"/>
            </p:custDataLst>
          </p:nvPr>
        </p:nvSpPr>
        <p:spPr bwMode="auto">
          <a:xfrm>
            <a:off x="2008345" y="1178581"/>
            <a:ext cx="1081364" cy="344056"/>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85800">
              <a:spcBef>
                <a:spcPct val="20000"/>
              </a:spcBef>
              <a:buClr>
                <a:srgbClr val="FFFFFF"/>
              </a:buClr>
              <a:buSzPct val="100000"/>
              <a:defRPr/>
            </a:pPr>
            <a:r>
              <a:rPr lang="en-US" sz="975" b="1" kern="0" dirty="0">
                <a:ln>
                  <a:solidFill>
                    <a:srgbClr val="FFFFFF">
                      <a:alpha val="0"/>
                    </a:srgbClr>
                  </a:solidFill>
                </a:ln>
                <a:solidFill>
                  <a:srgbClr val="FFFFFF"/>
                </a:solidFill>
                <a:latin typeface="Arial"/>
              </a:rPr>
              <a:t>Requirements</a:t>
            </a:r>
          </a:p>
        </p:txBody>
      </p:sp>
      <p:sp>
        <p:nvSpPr>
          <p:cNvPr id="105" name="Rounded Rectangle 104"/>
          <p:cNvSpPr/>
          <p:nvPr>
            <p:custDataLst>
              <p:tags r:id="rId16"/>
            </p:custDataLst>
          </p:nvPr>
        </p:nvSpPr>
        <p:spPr bwMode="auto">
          <a:xfrm>
            <a:off x="3270842" y="1393066"/>
            <a:ext cx="1081364" cy="344056"/>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85800">
              <a:spcBef>
                <a:spcPct val="20000"/>
              </a:spcBef>
              <a:buClr>
                <a:srgbClr val="FFFFFF"/>
              </a:buClr>
              <a:buSzPct val="100000"/>
              <a:defRPr/>
            </a:pPr>
            <a:r>
              <a:rPr lang="en-US" sz="975" b="1" kern="0" dirty="0">
                <a:ln>
                  <a:solidFill>
                    <a:srgbClr val="FFFFFF">
                      <a:alpha val="0"/>
                    </a:srgbClr>
                  </a:solidFill>
                </a:ln>
                <a:solidFill>
                  <a:srgbClr val="FFFFFF"/>
                </a:solidFill>
                <a:latin typeface="Arial"/>
              </a:rPr>
              <a:t>Design</a:t>
            </a:r>
          </a:p>
        </p:txBody>
      </p:sp>
      <p:sp>
        <p:nvSpPr>
          <p:cNvPr id="106" name="Rounded Rectangle 105"/>
          <p:cNvSpPr/>
          <p:nvPr>
            <p:custDataLst>
              <p:tags r:id="rId17"/>
            </p:custDataLst>
          </p:nvPr>
        </p:nvSpPr>
        <p:spPr bwMode="auto">
          <a:xfrm>
            <a:off x="4509995" y="1607552"/>
            <a:ext cx="1188132" cy="344056"/>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85800">
              <a:spcBef>
                <a:spcPct val="20000"/>
              </a:spcBef>
              <a:buClr>
                <a:srgbClr val="FFFFFF"/>
              </a:buClr>
              <a:buSzPct val="100000"/>
              <a:defRPr/>
            </a:pPr>
            <a:r>
              <a:rPr lang="en-US" sz="975" b="1" kern="0" dirty="0">
                <a:ln>
                  <a:solidFill>
                    <a:srgbClr val="FFFFFF">
                      <a:alpha val="0"/>
                    </a:srgbClr>
                  </a:solidFill>
                </a:ln>
                <a:solidFill>
                  <a:srgbClr val="FFFFFF"/>
                </a:solidFill>
                <a:latin typeface="Arial"/>
              </a:rPr>
              <a:t>Implementation</a:t>
            </a:r>
          </a:p>
        </p:txBody>
      </p:sp>
      <p:sp>
        <p:nvSpPr>
          <p:cNvPr id="107" name="Rounded Rectangle 106"/>
          <p:cNvSpPr/>
          <p:nvPr>
            <p:custDataLst>
              <p:tags r:id="rId18"/>
            </p:custDataLst>
          </p:nvPr>
        </p:nvSpPr>
        <p:spPr bwMode="auto">
          <a:xfrm>
            <a:off x="5795836" y="1822038"/>
            <a:ext cx="1081364" cy="344056"/>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85800">
              <a:spcBef>
                <a:spcPct val="20000"/>
              </a:spcBef>
              <a:buClr>
                <a:srgbClr val="FFFFFF"/>
              </a:buClr>
              <a:buSzPct val="100000"/>
              <a:defRPr/>
            </a:pPr>
            <a:r>
              <a:rPr lang="en-US" sz="975" b="1" kern="0" dirty="0">
                <a:ln>
                  <a:solidFill>
                    <a:srgbClr val="FFFFFF">
                      <a:alpha val="0"/>
                    </a:srgbClr>
                  </a:solidFill>
                </a:ln>
                <a:solidFill>
                  <a:srgbClr val="FFFFFF"/>
                </a:solidFill>
                <a:latin typeface="Arial"/>
              </a:rPr>
              <a:t>Verification</a:t>
            </a:r>
          </a:p>
        </p:txBody>
      </p:sp>
      <p:sp>
        <p:nvSpPr>
          <p:cNvPr id="108" name="Bent Arrow 107"/>
          <p:cNvSpPr/>
          <p:nvPr>
            <p:custDataLst>
              <p:tags r:id="rId19"/>
            </p:custDataLst>
          </p:nvPr>
        </p:nvSpPr>
        <p:spPr bwMode="auto">
          <a:xfrm rot="5400000">
            <a:off x="3405069" y="913312"/>
            <a:ext cx="164395" cy="795116"/>
          </a:xfrm>
          <a:prstGeom prst="bentArrow">
            <a:avLst>
              <a:gd name="adj1" fmla="val 27023"/>
              <a:gd name="adj2" fmla="val 30181"/>
              <a:gd name="adj3" fmla="val 24097"/>
              <a:gd name="adj4" fmla="val 18303"/>
            </a:avLst>
          </a:prstGeom>
          <a:solidFill>
            <a:schemeClr val="accent1"/>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defTabSz="685800" eaLnBrk="0" hangingPunct="0">
              <a:spcBef>
                <a:spcPct val="20000"/>
              </a:spcBef>
              <a:defRPr/>
            </a:pPr>
            <a:endParaRPr lang="en-US" sz="1650" i="1" kern="0" dirty="0">
              <a:solidFill>
                <a:sysClr val="windowText" lastClr="000000"/>
              </a:solidFill>
              <a:latin typeface="Arial"/>
            </a:endParaRPr>
          </a:p>
        </p:txBody>
      </p:sp>
      <p:sp>
        <p:nvSpPr>
          <p:cNvPr id="110" name="Bent Arrow 109"/>
          <p:cNvSpPr/>
          <p:nvPr>
            <p:custDataLst>
              <p:tags r:id="rId20"/>
            </p:custDataLst>
          </p:nvPr>
        </p:nvSpPr>
        <p:spPr bwMode="auto">
          <a:xfrm rot="5400000">
            <a:off x="4667565" y="1127797"/>
            <a:ext cx="164395" cy="795116"/>
          </a:xfrm>
          <a:prstGeom prst="bentArrow">
            <a:avLst>
              <a:gd name="adj1" fmla="val 27023"/>
              <a:gd name="adj2" fmla="val 30181"/>
              <a:gd name="adj3" fmla="val 24097"/>
              <a:gd name="adj4" fmla="val 18303"/>
            </a:avLst>
          </a:prstGeom>
          <a:solidFill>
            <a:schemeClr val="accent1"/>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defTabSz="685800" eaLnBrk="0" hangingPunct="0">
              <a:spcBef>
                <a:spcPct val="20000"/>
              </a:spcBef>
              <a:defRPr/>
            </a:pPr>
            <a:endParaRPr lang="en-US" sz="1650" i="1" kern="0" dirty="0">
              <a:solidFill>
                <a:sysClr val="windowText" lastClr="000000"/>
              </a:solidFill>
              <a:latin typeface="Arial"/>
            </a:endParaRPr>
          </a:p>
        </p:txBody>
      </p:sp>
      <p:sp>
        <p:nvSpPr>
          <p:cNvPr id="111" name="Bent Arrow 110"/>
          <p:cNvSpPr/>
          <p:nvPr>
            <p:custDataLst>
              <p:tags r:id="rId21"/>
            </p:custDataLst>
          </p:nvPr>
        </p:nvSpPr>
        <p:spPr bwMode="auto">
          <a:xfrm rot="5400000">
            <a:off x="6013488" y="1345591"/>
            <a:ext cx="164395" cy="795116"/>
          </a:xfrm>
          <a:prstGeom prst="bentArrow">
            <a:avLst>
              <a:gd name="adj1" fmla="val 27023"/>
              <a:gd name="adj2" fmla="val 30181"/>
              <a:gd name="adj3" fmla="val 24097"/>
              <a:gd name="adj4" fmla="val 18303"/>
            </a:avLst>
          </a:prstGeom>
          <a:solidFill>
            <a:schemeClr val="accent1"/>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defTabSz="685800" eaLnBrk="0" hangingPunct="0">
              <a:spcBef>
                <a:spcPct val="20000"/>
              </a:spcBef>
              <a:defRPr/>
            </a:pPr>
            <a:endParaRPr lang="en-US" sz="1650" i="1" kern="0" dirty="0">
              <a:solidFill>
                <a:sysClr val="windowText" lastClr="000000"/>
              </a:solidFill>
              <a:latin typeface="Arial"/>
            </a:endParaRPr>
          </a:p>
        </p:txBody>
      </p:sp>
      <p:sp>
        <p:nvSpPr>
          <p:cNvPr id="112" name="Round Same Side Corner Rectangle 111"/>
          <p:cNvSpPr/>
          <p:nvPr>
            <p:custDataLst>
              <p:tags r:id="rId22"/>
            </p:custDataLst>
          </p:nvPr>
        </p:nvSpPr>
        <p:spPr bwMode="auto">
          <a:xfrm rot="16200000">
            <a:off x="708344" y="1769747"/>
            <a:ext cx="1949771" cy="503150"/>
          </a:xfrm>
          <a:prstGeom prst="round2SameRect">
            <a:avLst>
              <a:gd name="adj1" fmla="val 20755"/>
              <a:gd name="adj2" fmla="val 0"/>
            </a:avLst>
          </a:prstGeom>
          <a:solidFill>
            <a:schemeClr val="accent5"/>
          </a:solidFill>
          <a:ln w="6350" cap="flat" cmpd="sng" algn="ctr">
            <a:noFill/>
            <a:prstDash val="solid"/>
            <a:round/>
            <a:headEnd type="none" w="med" len="med"/>
            <a:tailEnd type="none" w="med" len="med"/>
          </a:ln>
          <a:effectLst/>
        </p:spPr>
        <p:txBody>
          <a:bodyPr vert="horz" wrap="square" lIns="68580" tIns="34290" rIns="68580" bIns="68580" numCol="1" rtlCol="0" anchor="ctr" anchorCtr="0" compatLnSpc="1">
            <a:prstTxWarp prst="textNoShape">
              <a:avLst/>
            </a:prstTxWarp>
            <a:noAutofit/>
          </a:bodyPr>
          <a:lstStyle/>
          <a:p>
            <a:pPr algn="ctr" defTabSz="685800">
              <a:spcBef>
                <a:spcPct val="20000"/>
              </a:spcBef>
              <a:buClr>
                <a:srgbClr val="FFFFFF"/>
              </a:buClr>
              <a:buSzPct val="100000"/>
              <a:defRPr/>
            </a:pPr>
            <a:r>
              <a:rPr lang="en-US" sz="1200" b="1" kern="0" dirty="0">
                <a:ln>
                  <a:solidFill>
                    <a:srgbClr val="FFFFFF">
                      <a:alpha val="0"/>
                    </a:srgbClr>
                  </a:solidFill>
                </a:ln>
                <a:solidFill>
                  <a:srgbClr val="FFFFFF"/>
                </a:solidFill>
                <a:latin typeface="Arial"/>
              </a:rPr>
              <a:t>WATERFALL</a:t>
            </a:r>
            <a:endParaRPr lang="en-US" sz="1350" b="1" kern="0" dirty="0">
              <a:ln>
                <a:solidFill>
                  <a:srgbClr val="FFFFFF">
                    <a:alpha val="0"/>
                  </a:srgbClr>
                </a:solidFill>
              </a:ln>
              <a:solidFill>
                <a:srgbClr val="FFFFFF"/>
              </a:solidFill>
              <a:latin typeface="Arial"/>
            </a:endParaRPr>
          </a:p>
        </p:txBody>
      </p:sp>
      <p:sp>
        <p:nvSpPr>
          <p:cNvPr id="113" name="Round Same Side Corner Rectangle 112"/>
          <p:cNvSpPr/>
          <p:nvPr>
            <p:custDataLst>
              <p:tags r:id="rId23"/>
            </p:custDataLst>
          </p:nvPr>
        </p:nvSpPr>
        <p:spPr bwMode="auto">
          <a:xfrm rot="16200000">
            <a:off x="1045476" y="3579933"/>
            <a:ext cx="1275510" cy="503151"/>
          </a:xfrm>
          <a:prstGeom prst="round2SameRect">
            <a:avLst>
              <a:gd name="adj1" fmla="val 20755"/>
              <a:gd name="adj2" fmla="val 0"/>
            </a:avLst>
          </a:prstGeom>
          <a:solidFill>
            <a:schemeClr val="accent5"/>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685800">
              <a:lnSpc>
                <a:spcPct val="80000"/>
              </a:lnSpc>
              <a:spcBef>
                <a:spcPct val="20000"/>
              </a:spcBef>
              <a:buClr>
                <a:srgbClr val="FFFFFF"/>
              </a:buClr>
              <a:buSzPct val="100000"/>
              <a:defRPr/>
            </a:pPr>
            <a:r>
              <a:rPr lang="en-US" sz="1125" b="1" kern="0" cap="all" dirty="0">
                <a:ln>
                  <a:solidFill>
                    <a:srgbClr val="FFFFFF">
                      <a:alpha val="0"/>
                    </a:srgbClr>
                  </a:solidFill>
                </a:ln>
                <a:solidFill>
                  <a:srgbClr val="FFFFFF"/>
                </a:solidFill>
                <a:latin typeface="Arial"/>
              </a:rPr>
              <a:t>Incremental</a:t>
            </a:r>
          </a:p>
          <a:p>
            <a:pPr algn="ctr" defTabSz="685800">
              <a:lnSpc>
                <a:spcPct val="80000"/>
              </a:lnSpc>
              <a:spcBef>
                <a:spcPct val="20000"/>
              </a:spcBef>
              <a:buClr>
                <a:srgbClr val="FFFFFF"/>
              </a:buClr>
              <a:buSzPct val="100000"/>
              <a:defRPr/>
            </a:pPr>
            <a:r>
              <a:rPr lang="en-US" sz="1125" b="1" kern="0" cap="all" dirty="0">
                <a:ln>
                  <a:solidFill>
                    <a:srgbClr val="FFFFFF">
                      <a:alpha val="0"/>
                    </a:srgbClr>
                  </a:solidFill>
                </a:ln>
                <a:solidFill>
                  <a:srgbClr val="FFFFFF"/>
                </a:solidFill>
                <a:latin typeface="Arial"/>
              </a:rPr>
              <a:t>Delivery</a:t>
            </a:r>
          </a:p>
        </p:txBody>
      </p:sp>
      <p:sp>
        <p:nvSpPr>
          <p:cNvPr id="114" name="TextBox 113"/>
          <p:cNvSpPr txBox="1"/>
          <p:nvPr>
            <p:custDataLst>
              <p:tags r:id="rId24"/>
            </p:custDataLst>
          </p:nvPr>
        </p:nvSpPr>
        <p:spPr>
          <a:xfrm>
            <a:off x="2776816" y="2724847"/>
            <a:ext cx="914033" cy="265457"/>
          </a:xfrm>
          <a:prstGeom prst="rect">
            <a:avLst/>
          </a:prstGeom>
          <a:solidFill>
            <a:srgbClr val="FFFFFF">
              <a:lumMod val="95000"/>
            </a:srgbClr>
          </a:solidFill>
        </p:spPr>
        <p:txBody>
          <a:bodyPr wrap="none" rtlCol="0">
            <a:spAutoFit/>
          </a:bodyPr>
          <a:lstStyle/>
          <a:p>
            <a:pPr defTabSz="685800">
              <a:defRPr/>
            </a:pPr>
            <a:r>
              <a:rPr lang="en-US" sz="1125" kern="0" dirty="0">
                <a:solidFill>
                  <a:schemeClr val="accent1"/>
                </a:solidFill>
                <a:latin typeface="Arial"/>
              </a:rPr>
              <a:t>Documents</a:t>
            </a:r>
          </a:p>
        </p:txBody>
      </p:sp>
      <p:sp>
        <p:nvSpPr>
          <p:cNvPr id="115" name="TextBox 114"/>
          <p:cNvSpPr txBox="1"/>
          <p:nvPr>
            <p:custDataLst>
              <p:tags r:id="rId25"/>
            </p:custDataLst>
          </p:nvPr>
        </p:nvSpPr>
        <p:spPr>
          <a:xfrm>
            <a:off x="4040563" y="2724847"/>
            <a:ext cx="914033" cy="265457"/>
          </a:xfrm>
          <a:prstGeom prst="rect">
            <a:avLst/>
          </a:prstGeom>
          <a:solidFill>
            <a:srgbClr val="FFFFFF">
              <a:lumMod val="95000"/>
            </a:srgbClr>
          </a:solidFill>
        </p:spPr>
        <p:txBody>
          <a:bodyPr wrap="none" rtlCol="0">
            <a:spAutoFit/>
          </a:bodyPr>
          <a:lstStyle/>
          <a:p>
            <a:pPr defTabSz="685800">
              <a:defRPr/>
            </a:pPr>
            <a:r>
              <a:rPr lang="en-US" sz="1125" kern="0" dirty="0">
                <a:solidFill>
                  <a:schemeClr val="accent1"/>
                </a:solidFill>
                <a:latin typeface="Arial"/>
              </a:rPr>
              <a:t>Documents</a:t>
            </a:r>
          </a:p>
        </p:txBody>
      </p:sp>
      <p:sp>
        <p:nvSpPr>
          <p:cNvPr id="116" name="TextBox 115"/>
          <p:cNvSpPr txBox="1"/>
          <p:nvPr>
            <p:custDataLst>
              <p:tags r:id="rId26"/>
            </p:custDataLst>
          </p:nvPr>
        </p:nvSpPr>
        <p:spPr>
          <a:xfrm>
            <a:off x="5128542" y="2715969"/>
            <a:ext cx="1354858" cy="265457"/>
          </a:xfrm>
          <a:prstGeom prst="rect">
            <a:avLst/>
          </a:prstGeom>
          <a:solidFill>
            <a:srgbClr val="FFFFFF">
              <a:lumMod val="95000"/>
            </a:srgbClr>
          </a:solidFill>
        </p:spPr>
        <p:txBody>
          <a:bodyPr wrap="none" rtlCol="0">
            <a:spAutoFit/>
          </a:bodyPr>
          <a:lstStyle/>
          <a:p>
            <a:pPr defTabSz="685800">
              <a:defRPr/>
            </a:pPr>
            <a:r>
              <a:rPr lang="en-US" sz="1125" kern="0">
                <a:solidFill>
                  <a:schemeClr val="accent1"/>
                </a:solidFill>
                <a:latin typeface="Arial"/>
              </a:rPr>
              <a:t>Unverified </a:t>
            </a:r>
            <a:r>
              <a:rPr lang="en-US" sz="1125" kern="0" smtClean="0">
                <a:solidFill>
                  <a:schemeClr val="accent1"/>
                </a:solidFill>
                <a:latin typeface="Arial"/>
              </a:rPr>
              <a:t>System</a:t>
            </a:r>
            <a:endParaRPr lang="en-US" sz="1125" kern="0" dirty="0">
              <a:solidFill>
                <a:schemeClr val="accent1"/>
              </a:solidFill>
              <a:latin typeface="Arial"/>
            </a:endParaRPr>
          </a:p>
        </p:txBody>
      </p:sp>
      <p:sp>
        <p:nvSpPr>
          <p:cNvPr id="117" name="TextBox 116"/>
          <p:cNvSpPr txBox="1"/>
          <p:nvPr>
            <p:custDataLst>
              <p:tags r:id="rId27"/>
            </p:custDataLst>
          </p:nvPr>
        </p:nvSpPr>
        <p:spPr>
          <a:xfrm>
            <a:off x="6725497" y="2724847"/>
            <a:ext cx="697627" cy="265457"/>
          </a:xfrm>
          <a:prstGeom prst="rect">
            <a:avLst/>
          </a:prstGeom>
          <a:solidFill>
            <a:srgbClr val="FFFFFF">
              <a:lumMod val="95000"/>
            </a:srgbClr>
          </a:solidFill>
        </p:spPr>
        <p:txBody>
          <a:bodyPr wrap="none" rtlCol="0">
            <a:spAutoFit/>
          </a:bodyPr>
          <a:lstStyle/>
          <a:p>
            <a:pPr defTabSz="685800">
              <a:defRPr/>
            </a:pPr>
            <a:r>
              <a:rPr lang="en-US" sz="1125" b="1" kern="0" dirty="0">
                <a:solidFill>
                  <a:schemeClr val="accent1"/>
                </a:solidFill>
                <a:latin typeface="Arial"/>
              </a:rPr>
              <a:t>System</a:t>
            </a:r>
          </a:p>
        </p:txBody>
      </p:sp>
      <p:sp>
        <p:nvSpPr>
          <p:cNvPr id="70" name="Rectangle 69"/>
          <p:cNvSpPr/>
          <p:nvPr/>
        </p:nvSpPr>
        <p:spPr bwMode="auto">
          <a:xfrm>
            <a:off x="3474243"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81" name="Rectangle 80"/>
          <p:cNvSpPr/>
          <p:nvPr/>
        </p:nvSpPr>
        <p:spPr bwMode="auto">
          <a:xfrm>
            <a:off x="2805112"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85" name="Rectangle 84"/>
          <p:cNvSpPr/>
          <p:nvPr/>
        </p:nvSpPr>
        <p:spPr bwMode="auto">
          <a:xfrm>
            <a:off x="2197893"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89" name="Rectangle 88"/>
          <p:cNvSpPr/>
          <p:nvPr/>
        </p:nvSpPr>
        <p:spPr bwMode="auto">
          <a:xfrm>
            <a:off x="4083843"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93" name="Rectangle 92"/>
          <p:cNvSpPr/>
          <p:nvPr/>
        </p:nvSpPr>
        <p:spPr bwMode="auto">
          <a:xfrm>
            <a:off x="4726781"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01" name="Rectangle 100"/>
          <p:cNvSpPr/>
          <p:nvPr/>
        </p:nvSpPr>
        <p:spPr bwMode="auto">
          <a:xfrm>
            <a:off x="5322093"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09" name="Rectangle 108"/>
          <p:cNvSpPr/>
          <p:nvPr/>
        </p:nvSpPr>
        <p:spPr bwMode="auto">
          <a:xfrm>
            <a:off x="6031706"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35" name="Rectangle 134"/>
          <p:cNvSpPr/>
          <p:nvPr/>
        </p:nvSpPr>
        <p:spPr bwMode="auto">
          <a:xfrm>
            <a:off x="6641306" y="3671888"/>
            <a:ext cx="57151" cy="45244"/>
          </a:xfrm>
          <a:prstGeom prst="rect">
            <a:avLst/>
          </a:prstGeom>
          <a:solidFill>
            <a:srgbClr val="0085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pic>
        <p:nvPicPr>
          <p:cNvPr id="97" name="Picture 96" descr="big-box.png"/>
          <p:cNvPicPr>
            <a:picLocks noChangeAspect="1"/>
          </p:cNvPicPr>
          <p:nvPr/>
        </p:nvPicPr>
        <p:blipFill>
          <a:blip r:embed="rId30">
            <a:extLst>
              <a:ext uri="{28A0092B-C50C-407E-A947-70E740481C1C}">
                <a14:useLocalDpi xmlns:a14="http://schemas.microsoft.com/office/drawing/2010/main" xmlns="" val="0"/>
              </a:ext>
            </a:extLst>
          </a:blip>
          <a:stretch>
            <a:fillRect/>
          </a:stretch>
        </p:blipFill>
        <p:spPr>
          <a:xfrm>
            <a:off x="6760166" y="2272238"/>
            <a:ext cx="486215" cy="463525"/>
          </a:xfrm>
          <a:prstGeom prst="rect">
            <a:avLst/>
          </a:prstGeom>
        </p:spPr>
      </p:pic>
      <p:pic>
        <p:nvPicPr>
          <p:cNvPr id="136" name="Picture 135" descr="big-box.png"/>
          <p:cNvPicPr>
            <a:picLocks noChangeAspect="1"/>
          </p:cNvPicPr>
          <p:nvPr/>
        </p:nvPicPr>
        <p:blipFill>
          <a:blip r:embed="rId30">
            <a:extLst>
              <a:ext uri="{28A0092B-C50C-407E-A947-70E740481C1C}">
                <a14:useLocalDpi xmlns:a14="http://schemas.microsoft.com/office/drawing/2010/main" xmlns="" val="0"/>
              </a:ext>
            </a:extLst>
          </a:blip>
          <a:stretch>
            <a:fillRect/>
          </a:stretch>
        </p:blipFill>
        <p:spPr>
          <a:xfrm>
            <a:off x="6760166" y="3824332"/>
            <a:ext cx="523808" cy="499364"/>
          </a:xfrm>
          <a:prstGeom prst="rect">
            <a:avLst/>
          </a:prstGeom>
        </p:spPr>
      </p:pic>
      <p:pic>
        <p:nvPicPr>
          <p:cNvPr id="138" name="Picture 137" descr="big-box.png"/>
          <p:cNvPicPr>
            <a:picLocks noChangeAspect="1"/>
          </p:cNvPicPr>
          <p:nvPr/>
        </p:nvPicPr>
        <p:blipFill>
          <a:blip r:embed="rId30">
            <a:extLst>
              <a:ext uri="{28A0092B-C50C-407E-A947-70E740481C1C}">
                <a14:useLocalDpi xmlns:a14="http://schemas.microsoft.com/office/drawing/2010/main" xmlns="" val="0"/>
              </a:ext>
            </a:extLst>
          </a:blip>
          <a:stretch>
            <a:fillRect/>
          </a:stretch>
        </p:blipFill>
        <p:spPr>
          <a:xfrm>
            <a:off x="5914935" y="3858726"/>
            <a:ext cx="451653" cy="430576"/>
          </a:xfrm>
          <a:prstGeom prst="rect">
            <a:avLst/>
          </a:prstGeom>
        </p:spPr>
      </p:pic>
      <p:pic>
        <p:nvPicPr>
          <p:cNvPr id="139" name="Picture 138" descr="big-box.png"/>
          <p:cNvPicPr>
            <a:picLocks noChangeAspect="1"/>
          </p:cNvPicPr>
          <p:nvPr/>
        </p:nvPicPr>
        <p:blipFill>
          <a:blip r:embed="rId30">
            <a:extLst>
              <a:ext uri="{28A0092B-C50C-407E-A947-70E740481C1C}">
                <a14:useLocalDpi xmlns:a14="http://schemas.microsoft.com/office/drawing/2010/main" xmlns="" val="0"/>
              </a:ext>
            </a:extLst>
          </a:blip>
          <a:stretch>
            <a:fillRect/>
          </a:stretch>
        </p:blipFill>
        <p:spPr>
          <a:xfrm>
            <a:off x="5194815" y="3904136"/>
            <a:ext cx="356387" cy="339756"/>
          </a:xfrm>
          <a:prstGeom prst="rect">
            <a:avLst/>
          </a:prstGeom>
        </p:spPr>
      </p:pic>
      <p:pic>
        <p:nvPicPr>
          <p:cNvPr id="140" name="Picture 139" descr="big-box.png"/>
          <p:cNvPicPr>
            <a:picLocks noChangeAspect="1"/>
          </p:cNvPicPr>
          <p:nvPr/>
        </p:nvPicPr>
        <p:blipFill>
          <a:blip r:embed="rId30">
            <a:extLst>
              <a:ext uri="{28A0092B-C50C-407E-A947-70E740481C1C}">
                <a14:useLocalDpi xmlns:a14="http://schemas.microsoft.com/office/drawing/2010/main" xmlns="" val="0"/>
              </a:ext>
            </a:extLst>
          </a:blip>
          <a:stretch>
            <a:fillRect/>
          </a:stretch>
        </p:blipFill>
        <p:spPr>
          <a:xfrm>
            <a:off x="4617934" y="3904136"/>
            <a:ext cx="356387" cy="339756"/>
          </a:xfrm>
          <a:prstGeom prst="rect">
            <a:avLst/>
          </a:prstGeom>
        </p:spPr>
      </p:pic>
      <p:pic>
        <p:nvPicPr>
          <p:cNvPr id="142" name="Picture 141" descr="big-box.png"/>
          <p:cNvPicPr>
            <a:picLocks noChangeAspect="1"/>
          </p:cNvPicPr>
          <p:nvPr/>
        </p:nvPicPr>
        <p:blipFill>
          <a:blip r:embed="rId30">
            <a:extLst>
              <a:ext uri="{28A0092B-C50C-407E-A947-70E740481C1C}">
                <a14:useLocalDpi xmlns:a14="http://schemas.microsoft.com/office/drawing/2010/main" xmlns="" val="0"/>
              </a:ext>
            </a:extLst>
          </a:blip>
          <a:stretch>
            <a:fillRect/>
          </a:stretch>
        </p:blipFill>
        <p:spPr>
          <a:xfrm>
            <a:off x="4001379" y="3929943"/>
            <a:ext cx="302248" cy="288143"/>
          </a:xfrm>
          <a:prstGeom prst="rect">
            <a:avLst/>
          </a:prstGeom>
        </p:spPr>
      </p:pic>
      <p:pic>
        <p:nvPicPr>
          <p:cNvPr id="143" name="Picture 142" descr="big-box.png"/>
          <p:cNvPicPr>
            <a:picLocks noChangeAspect="1"/>
          </p:cNvPicPr>
          <p:nvPr/>
        </p:nvPicPr>
        <p:blipFill>
          <a:blip r:embed="rId30">
            <a:extLst>
              <a:ext uri="{28A0092B-C50C-407E-A947-70E740481C1C}">
                <a14:useLocalDpi xmlns:a14="http://schemas.microsoft.com/office/drawing/2010/main" xmlns="" val="0"/>
              </a:ext>
            </a:extLst>
          </a:blip>
          <a:stretch>
            <a:fillRect/>
          </a:stretch>
        </p:blipFill>
        <p:spPr>
          <a:xfrm>
            <a:off x="3419695" y="3951174"/>
            <a:ext cx="257706" cy="245680"/>
          </a:xfrm>
          <a:prstGeom prst="rect">
            <a:avLst/>
          </a:prstGeom>
        </p:spPr>
      </p:pic>
      <p:pic>
        <p:nvPicPr>
          <p:cNvPr id="144" name="Picture 143" descr="big-box.png"/>
          <p:cNvPicPr>
            <a:picLocks noChangeAspect="1"/>
          </p:cNvPicPr>
          <p:nvPr/>
        </p:nvPicPr>
        <p:blipFill>
          <a:blip r:embed="rId30">
            <a:extLst>
              <a:ext uri="{28A0092B-C50C-407E-A947-70E740481C1C}">
                <a14:useLocalDpi xmlns:a14="http://schemas.microsoft.com/office/drawing/2010/main" xmlns="" val="0"/>
              </a:ext>
            </a:extLst>
          </a:blip>
          <a:stretch>
            <a:fillRect/>
          </a:stretch>
        </p:blipFill>
        <p:spPr>
          <a:xfrm>
            <a:off x="2736742" y="3959343"/>
            <a:ext cx="240569" cy="229343"/>
          </a:xfrm>
          <a:prstGeom prst="rect">
            <a:avLst/>
          </a:prstGeom>
        </p:spPr>
      </p:pic>
      <p:pic>
        <p:nvPicPr>
          <p:cNvPr id="146" name="Picture 145" descr="big-box.png"/>
          <p:cNvPicPr>
            <a:picLocks noChangeAspect="1"/>
          </p:cNvPicPr>
          <p:nvPr/>
        </p:nvPicPr>
        <p:blipFill>
          <a:blip r:embed="rId30">
            <a:extLst>
              <a:ext uri="{28A0092B-C50C-407E-A947-70E740481C1C}">
                <a14:useLocalDpi xmlns:a14="http://schemas.microsoft.com/office/drawing/2010/main" xmlns="" val="0"/>
              </a:ext>
            </a:extLst>
          </a:blip>
          <a:stretch>
            <a:fillRect/>
          </a:stretch>
        </p:blipFill>
        <p:spPr>
          <a:xfrm>
            <a:off x="2115398" y="3979989"/>
            <a:ext cx="197256" cy="188051"/>
          </a:xfrm>
          <a:prstGeom prst="rect">
            <a:avLst/>
          </a:prstGeom>
        </p:spPr>
      </p:pic>
    </p:spTree>
    <p:extLst>
      <p:ext uri="{BB962C8B-B14F-4D97-AF65-F5344CB8AC3E}">
        <p14:creationId xmlns:p14="http://schemas.microsoft.com/office/powerpoint/2010/main" xmlns="" val="28262496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And delivers better economics </a:t>
            </a:r>
            <a:endParaRPr lang="en-US" dirty="0"/>
          </a:p>
        </p:txBody>
      </p:sp>
      <p:sp>
        <p:nvSpPr>
          <p:cNvPr id="4" name="Content Placeholder 3"/>
          <p:cNvSpPr>
            <a:spLocks noGrp="1"/>
          </p:cNvSpPr>
          <p:nvPr>
            <p:ph idx="4294967295"/>
          </p:nvPr>
        </p:nvSpPr>
        <p:spPr>
          <a:xfrm>
            <a:off x="1284590" y="803116"/>
            <a:ext cx="6227763" cy="347663"/>
          </a:xfrm>
        </p:spPr>
        <p:txBody>
          <a:bodyPr/>
          <a:lstStyle/>
          <a:p>
            <a:pPr marL="0" indent="0">
              <a:buNone/>
            </a:pPr>
            <a:r>
              <a:rPr lang="en-IN" dirty="0" smtClean="0"/>
              <a:t>Early delivery provides fast value with fast feedback</a:t>
            </a:r>
            <a:endParaRPr lang="en-IN" dirty="0"/>
          </a:p>
        </p:txBody>
      </p:sp>
      <p:sp>
        <p:nvSpPr>
          <p:cNvPr id="10" name="TextBox 9"/>
          <p:cNvSpPr txBox="1"/>
          <p:nvPr/>
        </p:nvSpPr>
        <p:spPr>
          <a:xfrm>
            <a:off x="4163945" y="4603646"/>
            <a:ext cx="562975" cy="300082"/>
          </a:xfrm>
          <a:prstGeom prst="rect">
            <a:avLst/>
          </a:prstGeom>
          <a:noFill/>
        </p:spPr>
        <p:txBody>
          <a:bodyPr wrap="none" rtlCol="0">
            <a:spAutoFit/>
          </a:bodyPr>
          <a:lstStyle/>
          <a:p>
            <a:pPr defTabSz="685800"/>
            <a:r>
              <a:rPr lang="en-US" sz="1350" dirty="0">
                <a:latin typeface="Arial"/>
                <a:cs typeface="Arial"/>
              </a:rPr>
              <a:t>Time</a:t>
            </a:r>
          </a:p>
        </p:txBody>
      </p:sp>
      <p:grpSp>
        <p:nvGrpSpPr>
          <p:cNvPr id="2" name="Group 4"/>
          <p:cNvGrpSpPr/>
          <p:nvPr>
            <p:custDataLst>
              <p:tags r:id="rId1"/>
            </p:custDataLst>
          </p:nvPr>
        </p:nvGrpSpPr>
        <p:grpSpPr>
          <a:xfrm>
            <a:off x="1847878" y="1534557"/>
            <a:ext cx="5386959" cy="3048594"/>
            <a:chOff x="443484" y="1354932"/>
            <a:chExt cx="6739128" cy="4608576"/>
          </a:xfrm>
        </p:grpSpPr>
        <p:cxnSp>
          <p:nvCxnSpPr>
            <p:cNvPr id="6" name="Straight Connector 5"/>
            <p:cNvCxnSpPr/>
            <p:nvPr/>
          </p:nvCxnSpPr>
          <p:spPr bwMode="auto">
            <a:xfrm rot="5400000">
              <a:off x="-1850416" y="3659220"/>
              <a:ext cx="4608576" cy="0"/>
            </a:xfrm>
            <a:prstGeom prst="line">
              <a:avLst/>
            </a:prstGeom>
            <a:solidFill>
              <a:schemeClr val="accent1"/>
            </a:solidFill>
            <a:ln w="38100" cap="flat" cmpd="sng" algn="ctr">
              <a:solidFill>
                <a:schemeClr val="tx1">
                  <a:lumMod val="65000"/>
                  <a:lumOff val="35000"/>
                </a:schemeClr>
              </a:solidFill>
              <a:prstDash val="solid"/>
              <a:round/>
              <a:headEnd type="triangle" w="med" len="med"/>
              <a:tailEnd type="none" w="med" len="med"/>
            </a:ln>
            <a:effectLst/>
          </p:spPr>
        </p:cxnSp>
        <p:cxnSp>
          <p:nvCxnSpPr>
            <p:cNvPr id="7" name="Straight Connector 6"/>
            <p:cNvCxnSpPr/>
            <p:nvPr/>
          </p:nvCxnSpPr>
          <p:spPr bwMode="auto">
            <a:xfrm>
              <a:off x="443484" y="5943600"/>
              <a:ext cx="6739128" cy="0"/>
            </a:xfrm>
            <a:prstGeom prst="line">
              <a:avLst/>
            </a:prstGeom>
            <a:solidFill>
              <a:schemeClr val="accent1"/>
            </a:solidFill>
            <a:ln w="38100" cap="flat" cmpd="sng" algn="ctr">
              <a:solidFill>
                <a:schemeClr val="tx1">
                  <a:lumMod val="65000"/>
                  <a:lumOff val="35000"/>
                </a:schemeClr>
              </a:solidFill>
              <a:prstDash val="solid"/>
              <a:round/>
              <a:headEnd type="none" w="med" len="med"/>
              <a:tailEnd type="triangle" w="med" len="med"/>
            </a:ln>
            <a:effectLst/>
          </p:spPr>
        </p:cxnSp>
      </p:grpSp>
      <p:sp>
        <p:nvSpPr>
          <p:cNvPr id="8" name="TextBox 7"/>
          <p:cNvSpPr txBox="1"/>
          <p:nvPr>
            <p:custDataLst>
              <p:tags r:id="rId2"/>
            </p:custDataLst>
          </p:nvPr>
        </p:nvSpPr>
        <p:spPr>
          <a:xfrm rot="16200000">
            <a:off x="1045701" y="2752907"/>
            <a:ext cx="1287532" cy="300082"/>
          </a:xfrm>
          <a:prstGeom prst="rect">
            <a:avLst/>
          </a:prstGeom>
          <a:noFill/>
        </p:spPr>
        <p:txBody>
          <a:bodyPr wrap="none" rtlCol="0">
            <a:spAutoFit/>
          </a:bodyPr>
          <a:lstStyle/>
          <a:p>
            <a:pPr defTabSz="685800"/>
            <a:r>
              <a:rPr lang="en-US" sz="1350" dirty="0">
                <a:latin typeface="Arial"/>
                <a:cs typeface="Arial"/>
              </a:rPr>
              <a:t>Value Delivery</a:t>
            </a:r>
          </a:p>
        </p:txBody>
      </p:sp>
      <p:cxnSp>
        <p:nvCxnSpPr>
          <p:cNvPr id="9" name="Straight Connector 8"/>
          <p:cNvCxnSpPr/>
          <p:nvPr/>
        </p:nvCxnSpPr>
        <p:spPr bwMode="auto">
          <a:xfrm rot="16200000" flipV="1">
            <a:off x="4722988" y="3025932"/>
            <a:ext cx="3048594" cy="0"/>
          </a:xfrm>
          <a:prstGeom prst="line">
            <a:avLst/>
          </a:prstGeom>
          <a:solidFill>
            <a:schemeClr val="accent1"/>
          </a:solidFill>
          <a:ln w="22225" cap="flat" cmpd="sng" algn="ctr">
            <a:solidFill>
              <a:schemeClr val="tx1">
                <a:lumMod val="65000"/>
                <a:lumOff val="35000"/>
              </a:schemeClr>
            </a:solidFill>
            <a:prstDash val="dash"/>
            <a:round/>
            <a:headEnd type="none" w="med" len="med"/>
            <a:tailEnd type="none" w="med" len="med"/>
          </a:ln>
          <a:effectLst/>
        </p:spPr>
      </p:cxnSp>
      <p:cxnSp>
        <p:nvCxnSpPr>
          <p:cNvPr id="11" name="Straight Connector 10"/>
          <p:cNvCxnSpPr/>
          <p:nvPr/>
        </p:nvCxnSpPr>
        <p:spPr bwMode="auto">
          <a:xfrm rot="16200000" flipV="1">
            <a:off x="1102412" y="3073676"/>
            <a:ext cx="2995919"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2" name="Straight Connector 11"/>
          <p:cNvCxnSpPr/>
          <p:nvPr/>
        </p:nvCxnSpPr>
        <p:spPr bwMode="auto">
          <a:xfrm rot="16200000" flipV="1">
            <a:off x="1825337" y="3073676"/>
            <a:ext cx="2995919"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3" name="Straight Connector 12"/>
          <p:cNvCxnSpPr/>
          <p:nvPr/>
        </p:nvCxnSpPr>
        <p:spPr bwMode="auto">
          <a:xfrm rot="16200000" flipV="1">
            <a:off x="2548261" y="3073676"/>
            <a:ext cx="2995919"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4" name="Straight Connector 13"/>
          <p:cNvCxnSpPr/>
          <p:nvPr/>
        </p:nvCxnSpPr>
        <p:spPr bwMode="auto">
          <a:xfrm rot="16200000" flipV="1">
            <a:off x="3271185" y="3073677"/>
            <a:ext cx="2995919"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5" name="Straight Connector 14"/>
          <p:cNvCxnSpPr/>
          <p:nvPr/>
        </p:nvCxnSpPr>
        <p:spPr bwMode="auto">
          <a:xfrm rot="16200000" flipV="1">
            <a:off x="3994109" y="3073677"/>
            <a:ext cx="2995919"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sp>
        <p:nvSpPr>
          <p:cNvPr id="16" name="Rectangular Callout 15"/>
          <p:cNvSpPr/>
          <p:nvPr/>
        </p:nvSpPr>
        <p:spPr bwMode="auto">
          <a:xfrm>
            <a:off x="2602387" y="3083220"/>
            <a:ext cx="1244108" cy="361082"/>
          </a:xfrm>
          <a:prstGeom prst="wedgeRectCallout">
            <a:avLst>
              <a:gd name="adj1" fmla="val 51833"/>
              <a:gd name="adj2" fmla="val 109911"/>
            </a:avLst>
          </a:prstGeom>
          <a:solidFill>
            <a:schemeClr val="accent1"/>
          </a:solidFill>
          <a:ln w="635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257175" indent="-257175" algn="ctr" defTabSz="685800">
              <a:lnSpc>
                <a:spcPct val="90000"/>
              </a:lnSpc>
              <a:spcBef>
                <a:spcPct val="20000"/>
              </a:spcBef>
              <a:buClr>
                <a:srgbClr val="FFFFFF"/>
              </a:buClr>
              <a:buSzPct val="70000"/>
            </a:pPr>
            <a:r>
              <a:rPr lang="en-US" sz="1500" b="1" dirty="0">
                <a:ln>
                  <a:solidFill>
                    <a:srgbClr val="0085AC">
                      <a:alpha val="2000"/>
                    </a:srgbClr>
                  </a:solidFill>
                </a:ln>
                <a:solidFill>
                  <a:srgbClr val="FFFFFF"/>
                </a:solidFill>
                <a:latin typeface="Arial"/>
                <a:cs typeface="Arial"/>
              </a:rPr>
              <a:t>Incremental</a:t>
            </a:r>
          </a:p>
        </p:txBody>
      </p:sp>
      <p:sp>
        <p:nvSpPr>
          <p:cNvPr id="17" name="Rectangular Callout 16"/>
          <p:cNvSpPr/>
          <p:nvPr/>
        </p:nvSpPr>
        <p:spPr bwMode="auto">
          <a:xfrm>
            <a:off x="6639895" y="2179199"/>
            <a:ext cx="1094434" cy="361082"/>
          </a:xfrm>
          <a:prstGeom prst="wedgeRectCallout">
            <a:avLst>
              <a:gd name="adj1" fmla="val -73183"/>
              <a:gd name="adj2" fmla="val 168140"/>
            </a:avLst>
          </a:prstGeom>
          <a:solidFill>
            <a:schemeClr val="accent1"/>
          </a:solidFill>
          <a:ln w="635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257175" indent="-257175" algn="ctr" defTabSz="685800">
              <a:lnSpc>
                <a:spcPct val="90000"/>
              </a:lnSpc>
              <a:spcBef>
                <a:spcPct val="20000"/>
              </a:spcBef>
              <a:buClr>
                <a:srgbClr val="FFFFFF"/>
              </a:buClr>
              <a:buSzPct val="70000"/>
            </a:pPr>
            <a:r>
              <a:rPr lang="en-US" sz="1500" b="1" dirty="0">
                <a:ln>
                  <a:solidFill>
                    <a:srgbClr val="0085AC">
                      <a:alpha val="2000"/>
                    </a:srgbClr>
                  </a:solidFill>
                </a:ln>
                <a:solidFill>
                  <a:srgbClr val="FFFFFF"/>
                </a:solidFill>
                <a:latin typeface="Arial"/>
                <a:cs typeface="Arial"/>
              </a:rPr>
              <a:t>Waterfall</a:t>
            </a:r>
          </a:p>
        </p:txBody>
      </p:sp>
      <p:sp>
        <p:nvSpPr>
          <p:cNvPr id="35" name="TextBox 34"/>
          <p:cNvSpPr txBox="1"/>
          <p:nvPr/>
        </p:nvSpPr>
        <p:spPr>
          <a:xfrm>
            <a:off x="3519590" y="1217021"/>
            <a:ext cx="1271502" cy="300082"/>
          </a:xfrm>
          <a:prstGeom prst="rect">
            <a:avLst/>
          </a:prstGeom>
          <a:noFill/>
        </p:spPr>
        <p:txBody>
          <a:bodyPr wrap="none" rtlCol="0">
            <a:spAutoFit/>
          </a:bodyPr>
          <a:lstStyle/>
          <a:p>
            <a:pPr algn="l"/>
            <a:r>
              <a:rPr lang="en-US" sz="1350" dirty="0">
                <a:latin typeface="Arial"/>
                <a:cs typeface="Arial"/>
              </a:rPr>
              <a:t>Fast feedback</a:t>
            </a:r>
          </a:p>
        </p:txBody>
      </p:sp>
      <p:cxnSp>
        <p:nvCxnSpPr>
          <p:cNvPr id="36" name="Straight Arrow Connector 35"/>
          <p:cNvCxnSpPr/>
          <p:nvPr/>
        </p:nvCxnSpPr>
        <p:spPr bwMode="auto">
          <a:xfrm>
            <a:off x="226229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7" name="Straight Arrow Connector 36"/>
          <p:cNvCxnSpPr/>
          <p:nvPr/>
        </p:nvCxnSpPr>
        <p:spPr bwMode="auto">
          <a:xfrm>
            <a:off x="370247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8" name="Straight Arrow Connector 37"/>
          <p:cNvCxnSpPr/>
          <p:nvPr/>
        </p:nvCxnSpPr>
        <p:spPr bwMode="auto">
          <a:xfrm>
            <a:off x="298619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9" name="Straight Arrow Connector 38"/>
          <p:cNvCxnSpPr/>
          <p:nvPr/>
        </p:nvCxnSpPr>
        <p:spPr bwMode="auto">
          <a:xfrm>
            <a:off x="513503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40" name="Straight Arrow Connector 39"/>
          <p:cNvCxnSpPr/>
          <p:nvPr/>
        </p:nvCxnSpPr>
        <p:spPr bwMode="auto">
          <a:xfrm>
            <a:off x="589703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41" name="Straight Arrow Connector 40"/>
          <p:cNvCxnSpPr/>
          <p:nvPr/>
        </p:nvCxnSpPr>
        <p:spPr bwMode="auto">
          <a:xfrm>
            <a:off x="4441611" y="1485396"/>
            <a:ext cx="251460" cy="434340"/>
          </a:xfrm>
          <a:prstGeom prst="straightConnector1">
            <a:avLst/>
          </a:prstGeom>
          <a:solidFill>
            <a:schemeClr val="accent1"/>
          </a:solidFill>
          <a:ln w="9525" cap="flat" cmpd="sng" algn="ctr">
            <a:solidFill>
              <a:schemeClr val="tx1"/>
            </a:solidFill>
            <a:prstDash val="solid"/>
            <a:round/>
            <a:headEnd type="none"/>
            <a:tailEnd type="arrow"/>
          </a:ln>
          <a:effectLst/>
        </p:spPr>
      </p:cxnSp>
      <p:sp>
        <p:nvSpPr>
          <p:cNvPr id="44" name="Rectangle 43"/>
          <p:cNvSpPr/>
          <p:nvPr/>
        </p:nvSpPr>
        <p:spPr bwMode="auto">
          <a:xfrm>
            <a:off x="2664746" y="4157718"/>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45" name="Rectangle 44"/>
          <p:cNvSpPr/>
          <p:nvPr/>
        </p:nvSpPr>
        <p:spPr bwMode="auto">
          <a:xfrm>
            <a:off x="3380231" y="4157718"/>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46" name="Rectangle 45"/>
          <p:cNvSpPr/>
          <p:nvPr/>
        </p:nvSpPr>
        <p:spPr bwMode="auto">
          <a:xfrm>
            <a:off x="4095716" y="4154898"/>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47" name="Rectangle 46"/>
          <p:cNvSpPr/>
          <p:nvPr/>
        </p:nvSpPr>
        <p:spPr bwMode="auto">
          <a:xfrm>
            <a:off x="3382411" y="3751052"/>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48" name="Rectangle 47"/>
          <p:cNvSpPr/>
          <p:nvPr/>
        </p:nvSpPr>
        <p:spPr bwMode="auto">
          <a:xfrm>
            <a:off x="4097897" y="3751052"/>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49" name="Rectangle 48"/>
          <p:cNvSpPr/>
          <p:nvPr/>
        </p:nvSpPr>
        <p:spPr bwMode="auto">
          <a:xfrm>
            <a:off x="4097897" y="3350026"/>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0" name="Rectangle 49"/>
          <p:cNvSpPr/>
          <p:nvPr/>
        </p:nvSpPr>
        <p:spPr bwMode="auto">
          <a:xfrm>
            <a:off x="4826817" y="4159887"/>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1" name="Rectangle 50"/>
          <p:cNvSpPr/>
          <p:nvPr/>
        </p:nvSpPr>
        <p:spPr bwMode="auto">
          <a:xfrm>
            <a:off x="4828997" y="3756041"/>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2" name="Rectangle 51"/>
          <p:cNvSpPr/>
          <p:nvPr/>
        </p:nvSpPr>
        <p:spPr bwMode="auto">
          <a:xfrm>
            <a:off x="4828997" y="3355015"/>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3" name="Rectangle 52"/>
          <p:cNvSpPr/>
          <p:nvPr/>
        </p:nvSpPr>
        <p:spPr bwMode="auto">
          <a:xfrm>
            <a:off x="4828997" y="2956808"/>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4" name="Rectangle 53"/>
          <p:cNvSpPr/>
          <p:nvPr/>
        </p:nvSpPr>
        <p:spPr bwMode="auto">
          <a:xfrm>
            <a:off x="5565725" y="4157067"/>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5" name="Rectangle 54"/>
          <p:cNvSpPr/>
          <p:nvPr/>
        </p:nvSpPr>
        <p:spPr bwMode="auto">
          <a:xfrm>
            <a:off x="5567905" y="3753221"/>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6" name="Rectangle 55"/>
          <p:cNvSpPr/>
          <p:nvPr/>
        </p:nvSpPr>
        <p:spPr bwMode="auto">
          <a:xfrm>
            <a:off x="5567905" y="3352195"/>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7" name="Rectangle 56"/>
          <p:cNvSpPr/>
          <p:nvPr/>
        </p:nvSpPr>
        <p:spPr bwMode="auto">
          <a:xfrm>
            <a:off x="5567904" y="2953988"/>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58" name="Rectangle 57"/>
          <p:cNvSpPr/>
          <p:nvPr/>
        </p:nvSpPr>
        <p:spPr bwMode="auto">
          <a:xfrm>
            <a:off x="5565090" y="2552962"/>
            <a:ext cx="605513" cy="392415"/>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defTabSz="685800" eaLnBrk="0" hangingPunct="0">
              <a:spcBef>
                <a:spcPct val="20000"/>
              </a:spcBef>
            </a:pPr>
            <a:endParaRPr lang="en-US" sz="1650" i="1" dirty="0">
              <a:solidFill>
                <a:srgbClr val="000000"/>
              </a:solidFill>
              <a:latin typeface="Arial"/>
              <a:cs typeface="Arial"/>
            </a:endParaRPr>
          </a:p>
        </p:txBody>
      </p:sp>
      <p:sp>
        <p:nvSpPr>
          <p:cNvPr id="33" name="Freeform 32"/>
          <p:cNvSpPr/>
          <p:nvPr/>
        </p:nvSpPr>
        <p:spPr bwMode="auto">
          <a:xfrm>
            <a:off x="6185672" y="2895001"/>
            <a:ext cx="362237" cy="1674037"/>
          </a:xfrm>
          <a:custGeom>
            <a:avLst/>
            <a:gdLst>
              <a:gd name="connsiteX0" fmla="*/ 2048256 w 2048256"/>
              <a:gd name="connsiteY0" fmla="*/ 0 h 1975104"/>
              <a:gd name="connsiteX1" fmla="*/ 1362456 w 2048256"/>
              <a:gd name="connsiteY1" fmla="*/ 1307592 h 1975104"/>
              <a:gd name="connsiteX2" fmla="*/ 0 w 2048256"/>
              <a:gd name="connsiteY2" fmla="*/ 1975104 h 1975104"/>
              <a:gd name="connsiteX3" fmla="*/ 0 w 2048256"/>
              <a:gd name="connsiteY3" fmla="*/ 1975104 h 1975104"/>
              <a:gd name="connsiteX0" fmla="*/ 2048256 w 2048256"/>
              <a:gd name="connsiteY0" fmla="*/ 0 h 1975104"/>
              <a:gd name="connsiteX1" fmla="*/ 1362457 w 2048256"/>
              <a:gd name="connsiteY1" fmla="*/ 1205896 h 1975104"/>
              <a:gd name="connsiteX2" fmla="*/ 0 w 2048256"/>
              <a:gd name="connsiteY2" fmla="*/ 1975104 h 1975104"/>
              <a:gd name="connsiteX3" fmla="*/ 0 w 2048256"/>
              <a:gd name="connsiteY3" fmla="*/ 1975104 h 1975104"/>
            </a:gdLst>
            <a:ahLst/>
            <a:cxnLst>
              <a:cxn ang="0">
                <a:pos x="connsiteX0" y="connsiteY0"/>
              </a:cxn>
              <a:cxn ang="0">
                <a:pos x="connsiteX1" y="connsiteY1"/>
              </a:cxn>
              <a:cxn ang="0">
                <a:pos x="connsiteX2" y="connsiteY2"/>
              </a:cxn>
              <a:cxn ang="0">
                <a:pos x="connsiteX3" y="connsiteY3"/>
              </a:cxn>
            </a:cxnLst>
            <a:rect l="l" t="t" r="r" b="b"/>
            <a:pathLst>
              <a:path w="2048256" h="1975104">
                <a:moveTo>
                  <a:pt x="2048256" y="0"/>
                </a:moveTo>
                <a:cubicBezTo>
                  <a:pt x="1876044" y="489204"/>
                  <a:pt x="1703833" y="876712"/>
                  <a:pt x="1362457" y="1205896"/>
                </a:cubicBezTo>
                <a:cubicBezTo>
                  <a:pt x="1021081" y="1535080"/>
                  <a:pt x="227076" y="1846903"/>
                  <a:pt x="0" y="1975104"/>
                </a:cubicBezTo>
                <a:lnTo>
                  <a:pt x="0" y="1975104"/>
                </a:lnTo>
              </a:path>
            </a:pathLst>
          </a:custGeom>
          <a:noFill/>
          <a:ln w="66675" cmpd="sng">
            <a:solidFill>
              <a:schemeClr val="accent2"/>
            </a:solidFill>
            <a:round/>
            <a:headEnd/>
            <a:tailEnd/>
          </a:ln>
          <a:effectLst/>
        </p:spPr>
        <p:txBody>
          <a:bodyPr/>
          <a:lstStyle/>
          <a:p>
            <a:pPr defTabSz="685800"/>
            <a:endParaRPr lang="en-US" sz="1350" dirty="0">
              <a:ln w="76200" cmpd="sng">
                <a:solidFill>
                  <a:srgbClr val="000000"/>
                </a:solidFill>
              </a:ln>
              <a:solidFill>
                <a:srgbClr val="000000"/>
              </a:solidFill>
              <a:latin typeface="Arial"/>
              <a:cs typeface="Arial"/>
            </a:endParaRPr>
          </a:p>
        </p:txBody>
      </p:sp>
    </p:spTree>
    <p:extLst>
      <p:ext uri="{BB962C8B-B14F-4D97-AF65-F5344CB8AC3E}">
        <p14:creationId xmlns:p14="http://schemas.microsoft.com/office/powerpoint/2010/main" xmlns="" val="32911458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 Lean-Agile practices</a:t>
            </a:r>
            <a:endParaRPr lang="en-US" dirty="0"/>
          </a:p>
        </p:txBody>
      </p:sp>
    </p:spTree>
    <p:extLst>
      <p:ext uri="{BB962C8B-B14F-4D97-AF65-F5344CB8AC3E}">
        <p14:creationId xmlns:p14="http://schemas.microsoft.com/office/powerpoint/2010/main" xmlns="" val="1759533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333501"/>
            <a:ext cx="9144000" cy="2514600"/>
          </a:xfrm>
          <a:prstGeom prst="rect">
            <a:avLst/>
          </a:prstGeom>
          <a:solidFill>
            <a:srgbClr val="2F5FAC"/>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3" name="Content Placeholder 5"/>
          <p:cNvSpPr txBox="1">
            <a:spLocks/>
          </p:cNvSpPr>
          <p:nvPr/>
        </p:nvSpPr>
        <p:spPr>
          <a:xfrm>
            <a:off x="2002895" y="731698"/>
            <a:ext cx="5138210" cy="2094163"/>
          </a:xfrm>
          <a:prstGeom prst="rect">
            <a:avLst/>
          </a:prstGeom>
        </p:spPr>
        <p:txBody>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rgbClr val="3C3C3C"/>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22000"/>
              <a:buFont typeface="Arial"/>
              <a:buChar char="•"/>
              <a:defRPr sz="2200">
                <a:solidFill>
                  <a:srgbClr val="3C3C3C"/>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Wingdings" charset="2"/>
              <a:buChar char="§"/>
              <a:defRPr lang="en-US" altLang="en-US" sz="2000" dirty="0" smtClean="0">
                <a:solidFill>
                  <a:srgbClr val="3C3C3C"/>
                </a:solidFill>
                <a:latin typeface="+mn-lt"/>
                <a:cs typeface="+mn-cs"/>
              </a:defRPr>
            </a:lvl3pPr>
            <a:lvl4pPr marL="1428750" indent="-285750" algn="l" rtl="0" eaLnBrk="1" fontAlgn="base" hangingPunct="1">
              <a:spcBef>
                <a:spcPts val="300"/>
              </a:spcBef>
              <a:spcAft>
                <a:spcPts val="300"/>
              </a:spcAft>
              <a:buClr>
                <a:schemeClr val="tx1">
                  <a:lumMod val="75000"/>
                  <a:lumOff val="25000"/>
                </a:schemeClr>
              </a:buClr>
              <a:buSzPct val="110000"/>
              <a:buFont typeface="Courier New"/>
              <a:buChar char="o"/>
              <a:defRPr sz="1800" baseline="0">
                <a:solidFill>
                  <a:srgbClr val="3C3C3C"/>
                </a:solidFill>
                <a:latin typeface="+mn-lt"/>
                <a:cs typeface="+mn-cs"/>
              </a:defRPr>
            </a:lvl4pPr>
            <a:lvl5pPr marL="1662113" indent="-227013" algn="l" rtl="0" eaLnBrk="1" fontAlgn="base" hangingPunct="1">
              <a:spcBef>
                <a:spcPts val="300"/>
              </a:spcBef>
              <a:spcAft>
                <a:spcPts val="300"/>
              </a:spcAft>
              <a:buClr>
                <a:schemeClr val="tx1">
                  <a:lumMod val="75000"/>
                  <a:lumOff val="25000"/>
                </a:schemeClr>
              </a:buClr>
              <a:buSzPct val="110000"/>
              <a:buFont typeface="Arial Black" pitchFamily="34" charset="0"/>
              <a:buChar char="–"/>
              <a:defRPr sz="1600">
                <a:solidFill>
                  <a:srgbClr val="3C3C3C"/>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lgn="ctr">
              <a:lnSpc>
                <a:spcPts val="3000"/>
              </a:lnSpc>
              <a:spcBef>
                <a:spcPts val="375"/>
              </a:spcBef>
              <a:spcAft>
                <a:spcPts val="375"/>
              </a:spcAft>
              <a:buNone/>
            </a:pPr>
            <a:endParaRPr lang="en-US" sz="1950" dirty="0">
              <a:solidFill>
                <a:schemeClr val="accent2"/>
              </a:solidFill>
            </a:endParaRPr>
          </a:p>
        </p:txBody>
      </p:sp>
      <p:sp>
        <p:nvSpPr>
          <p:cNvPr id="2" name="TextBox 1"/>
          <p:cNvSpPr txBox="1"/>
          <p:nvPr/>
        </p:nvSpPr>
        <p:spPr>
          <a:xfrm>
            <a:off x="695888" y="1491631"/>
            <a:ext cx="7752224" cy="1982081"/>
          </a:xfrm>
          <a:prstGeom prst="rect">
            <a:avLst/>
          </a:prstGeom>
          <a:solidFill>
            <a:schemeClr val="bg1">
              <a:alpha val="0"/>
            </a:schemeClr>
          </a:solidFill>
          <a:ln>
            <a:solidFill>
              <a:schemeClr val="bg1">
                <a:alpha val="0"/>
              </a:schemeClr>
            </a:solidFill>
          </a:ln>
        </p:spPr>
        <p:txBody>
          <a:bodyPr wrap="square" tIns="274320" rtlCol="0">
            <a:spAutoFit/>
          </a:bodyPr>
          <a:lstStyle/>
          <a:p>
            <a:pPr algn="ctr">
              <a:lnSpc>
                <a:spcPct val="130000"/>
              </a:lnSpc>
              <a:spcBef>
                <a:spcPts val="1100"/>
              </a:spcBef>
              <a:spcAft>
                <a:spcPts val="500"/>
              </a:spcAft>
            </a:pPr>
            <a:r>
              <a:rPr lang="en-US" sz="2800" dirty="0">
                <a:solidFill>
                  <a:schemeClr val="bg1"/>
                </a:solidFill>
              </a:rPr>
              <a:t>SAFe</a:t>
            </a:r>
            <a:r>
              <a:rPr lang="en-US" sz="1600" baseline="75000" dirty="0">
                <a:solidFill>
                  <a:schemeClr val="bg1"/>
                </a:solidFill>
              </a:rPr>
              <a:t>®</a:t>
            </a:r>
            <a:r>
              <a:rPr lang="en-US" sz="2800" dirty="0">
                <a:solidFill>
                  <a:schemeClr val="bg1"/>
                </a:solidFill>
              </a:rPr>
              <a:t> is a freely revealed knowledge base </a:t>
            </a:r>
            <a:r>
              <a:rPr lang="en-US" sz="2800" dirty="0" smtClean="0">
                <a:solidFill>
                  <a:schemeClr val="bg1"/>
                </a:solidFill>
              </a:rPr>
              <a:t/>
            </a:r>
            <a:br>
              <a:rPr lang="en-US" sz="2800" dirty="0" smtClean="0">
                <a:solidFill>
                  <a:schemeClr val="bg1"/>
                </a:solidFill>
              </a:rPr>
            </a:br>
            <a:r>
              <a:rPr lang="en-US" sz="2800" dirty="0" smtClean="0">
                <a:solidFill>
                  <a:schemeClr val="bg1"/>
                </a:solidFill>
              </a:rPr>
              <a:t>of </a:t>
            </a:r>
            <a:r>
              <a:rPr lang="en-US" sz="2800" dirty="0">
                <a:solidFill>
                  <a:schemeClr val="bg1"/>
                </a:solidFill>
              </a:rPr>
              <a:t>integrated, proven patterns </a:t>
            </a:r>
            <a:r>
              <a:rPr lang="en-US" sz="2800" dirty="0" smtClean="0">
                <a:solidFill>
                  <a:schemeClr val="bg1"/>
                </a:solidFill>
              </a:rPr>
              <a:t>for </a:t>
            </a:r>
            <a:r>
              <a:rPr lang="en-US" sz="2800" dirty="0">
                <a:solidFill>
                  <a:schemeClr val="bg1"/>
                </a:solidFill>
              </a:rPr>
              <a:t>enterprise Lean-Agile development. </a:t>
            </a:r>
          </a:p>
        </p:txBody>
      </p:sp>
      <p:sp>
        <p:nvSpPr>
          <p:cNvPr id="3" name="TextBox 2"/>
          <p:cNvSpPr txBox="1"/>
          <p:nvPr/>
        </p:nvSpPr>
        <p:spPr>
          <a:xfrm>
            <a:off x="338959" y="756268"/>
            <a:ext cx="8600089" cy="430887"/>
          </a:xfrm>
          <a:prstGeom prst="rect">
            <a:avLst/>
          </a:prstGeom>
          <a:noFill/>
        </p:spPr>
        <p:txBody>
          <a:bodyPr wrap="square" rtlCol="0" anchor="t">
            <a:spAutoFit/>
          </a:bodyPr>
          <a:lstStyle/>
          <a:p>
            <a:pPr algn="ctr"/>
            <a:r>
              <a:rPr lang="en-US" sz="2200" i="1" dirty="0"/>
              <a:t>Knowledge for people building </a:t>
            </a:r>
            <a:r>
              <a:rPr lang="en-US" sz="2200" i="1" dirty="0" smtClean="0"/>
              <a:t>the </a:t>
            </a:r>
            <a:r>
              <a:rPr lang="en-US" sz="2200" i="1" dirty="0"/>
              <a:t>world's most important systems</a:t>
            </a:r>
          </a:p>
        </p:txBody>
      </p:sp>
      <p:grpSp>
        <p:nvGrpSpPr>
          <p:cNvPr id="6" name="Group 5"/>
          <p:cNvGrpSpPr/>
          <p:nvPr/>
        </p:nvGrpSpPr>
        <p:grpSpPr>
          <a:xfrm>
            <a:off x="3170604" y="3990462"/>
            <a:ext cx="3270020" cy="338554"/>
            <a:chOff x="3059956" y="5336927"/>
            <a:chExt cx="4142355" cy="451405"/>
          </a:xfrm>
        </p:grpSpPr>
        <p:sp>
          <p:nvSpPr>
            <p:cNvPr id="5" name="TextBox 4"/>
            <p:cNvSpPr txBox="1"/>
            <p:nvPr/>
          </p:nvSpPr>
          <p:spPr>
            <a:xfrm>
              <a:off x="3385449" y="5336927"/>
              <a:ext cx="3816862" cy="451405"/>
            </a:xfrm>
            <a:prstGeom prst="rect">
              <a:avLst/>
            </a:prstGeom>
            <a:noFill/>
          </p:spPr>
          <p:txBody>
            <a:bodyPr wrap="square" rtlCol="0">
              <a:spAutoFit/>
            </a:bodyPr>
            <a:lstStyle/>
            <a:p>
              <a:pPr algn="l"/>
              <a:r>
                <a:rPr lang="en-US" sz="1600" dirty="0" smtClean="0">
                  <a:solidFill>
                    <a:schemeClr val="accent4"/>
                  </a:solidFill>
                </a:rPr>
                <a:t>scaledagileframework.com</a:t>
              </a:r>
              <a:endParaRPr lang="en-US" sz="1600" dirty="0">
                <a:solidFill>
                  <a:schemeClr val="accent4"/>
                </a:solidFill>
              </a:endParaRPr>
            </a:p>
          </p:txBody>
        </p:sp>
        <p:pic>
          <p:nvPicPr>
            <p:cNvPr id="7" name="Picture 6" descr="Go to internet icon-01.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59956" y="5412223"/>
              <a:ext cx="325494" cy="345836"/>
            </a:xfrm>
            <a:prstGeom prst="rect">
              <a:avLst/>
            </a:prstGeom>
          </p:spPr>
        </p:pic>
      </p:grpSp>
    </p:spTree>
    <p:extLst>
      <p:ext uri="{BB962C8B-B14F-4D97-AF65-F5344CB8AC3E}">
        <p14:creationId xmlns:p14="http://schemas.microsoft.com/office/powerpoint/2010/main" xmlns="" val="26370239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SAFe provides the basis for success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t="9427"/>
          <a:stretch/>
        </p:blipFill>
        <p:spPr>
          <a:xfrm>
            <a:off x="457201" y="1006998"/>
            <a:ext cx="8151493" cy="3275635"/>
          </a:xfrm>
          <a:prstGeom prst="rect">
            <a:avLst/>
          </a:prstGeom>
        </p:spPr>
      </p:pic>
    </p:spTree>
    <p:extLst>
      <p:ext uri="{BB962C8B-B14F-4D97-AF65-F5344CB8AC3E}">
        <p14:creationId xmlns:p14="http://schemas.microsoft.com/office/powerpoint/2010/main" xmlns="" val="1033765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duotone>
              <a:schemeClr val="accent4">
                <a:shade val="45000"/>
                <a:satMod val="135000"/>
              </a:schemeClr>
              <a:prstClr val="white"/>
            </a:duotone>
          </a:blip>
          <a:stretch>
            <a:fillRect/>
          </a:stretch>
        </p:blipFill>
        <p:spPr>
          <a:xfrm>
            <a:off x="1911803" y="2974695"/>
            <a:ext cx="438150" cy="1533525"/>
          </a:xfrm>
          <a:prstGeom prst="rect">
            <a:avLst/>
          </a:prstGeom>
        </p:spPr>
      </p:pic>
      <p:sp>
        <p:nvSpPr>
          <p:cNvPr id="3" name="Title 2"/>
          <p:cNvSpPr>
            <a:spLocks noGrp="1"/>
          </p:cNvSpPr>
          <p:nvPr>
            <p:ph type="title"/>
          </p:nvPr>
        </p:nvSpPr>
        <p:spPr/>
        <p:txBody>
          <a:bodyPr/>
          <a:lstStyle/>
          <a:p>
            <a:r>
              <a:rPr lang="en-US" dirty="0" smtClean="0"/>
              <a:t>Nothing beats an Agile Team </a:t>
            </a:r>
            <a:endParaRPr lang="en-US" dirty="0"/>
          </a:p>
        </p:txBody>
      </p:sp>
      <p:sp>
        <p:nvSpPr>
          <p:cNvPr id="4" name="Content Placeholder 3"/>
          <p:cNvSpPr>
            <a:spLocks noGrp="1"/>
          </p:cNvSpPr>
          <p:nvPr>
            <p:ph idx="4294967295"/>
          </p:nvPr>
        </p:nvSpPr>
        <p:spPr>
          <a:xfrm>
            <a:off x="394138" y="872979"/>
            <a:ext cx="7969469" cy="1684338"/>
          </a:xfrm>
        </p:spPr>
        <p:txBody>
          <a:bodyPr/>
          <a:lstStyle/>
          <a:p>
            <a:pPr marL="257175" indent="-257175">
              <a:spcBef>
                <a:spcPts val="900"/>
              </a:spcBef>
              <a:spcAft>
                <a:spcPts val="900"/>
              </a:spcAft>
            </a:pPr>
            <a:r>
              <a:rPr lang="en-US" dirty="0" smtClean="0"/>
              <a:t>Cross-functional, self-organizing entities that </a:t>
            </a:r>
            <a:r>
              <a:rPr lang="en-US" dirty="0"/>
              <a:t>can </a:t>
            </a:r>
            <a:r>
              <a:rPr lang="en-US" dirty="0" smtClean="0">
                <a:solidFill>
                  <a:schemeClr val="accent2"/>
                </a:solidFill>
              </a:rPr>
              <a:t>define</a:t>
            </a:r>
            <a:r>
              <a:rPr lang="en-US" dirty="0">
                <a:solidFill>
                  <a:schemeClr val="accent2"/>
                </a:solidFill>
              </a:rPr>
              <a:t>, </a:t>
            </a:r>
            <a:r>
              <a:rPr lang="en-US" dirty="0" smtClean="0">
                <a:solidFill>
                  <a:schemeClr val="accent2"/>
                </a:solidFill>
              </a:rPr>
              <a:t>build</a:t>
            </a:r>
            <a:r>
              <a:rPr lang="en-US" b="1" dirty="0" smtClean="0"/>
              <a:t> </a:t>
            </a:r>
            <a:r>
              <a:rPr lang="en-US" dirty="0"/>
              <a:t>and </a:t>
            </a:r>
            <a:r>
              <a:rPr lang="en-US" dirty="0" smtClean="0">
                <a:solidFill>
                  <a:schemeClr val="accent2"/>
                </a:solidFill>
              </a:rPr>
              <a:t>test</a:t>
            </a:r>
            <a:r>
              <a:rPr lang="en-US" dirty="0" smtClean="0"/>
              <a:t> </a:t>
            </a:r>
            <a:r>
              <a:rPr lang="en-US" dirty="0"/>
              <a:t>a </a:t>
            </a:r>
            <a:r>
              <a:rPr lang="en-US" dirty="0" smtClean="0"/>
              <a:t>thing of value</a:t>
            </a:r>
          </a:p>
          <a:p>
            <a:pPr marL="257175" indent="-257175">
              <a:spcBef>
                <a:spcPts val="900"/>
              </a:spcBef>
              <a:spcAft>
                <a:spcPts val="900"/>
              </a:spcAft>
            </a:pPr>
            <a:r>
              <a:rPr lang="en-US" dirty="0" smtClean="0"/>
              <a:t>Applies basic scientific practice:</a:t>
            </a:r>
            <a:r>
              <a:rPr lang="en-US" dirty="0"/>
              <a:t> </a:t>
            </a:r>
            <a:r>
              <a:rPr lang="en-US" dirty="0" smtClean="0"/>
              <a:t>Plan—Do—Check—Adjust</a:t>
            </a:r>
          </a:p>
          <a:p>
            <a:pPr marL="257175" indent="-257175">
              <a:spcBef>
                <a:spcPts val="900"/>
              </a:spcBef>
              <a:spcAft>
                <a:spcPts val="900"/>
              </a:spcAft>
            </a:pPr>
            <a:r>
              <a:rPr lang="en-US" dirty="0" smtClean="0"/>
              <a:t>Delivers value every two weeks</a:t>
            </a:r>
            <a:endParaRPr lang="en-US" dirty="0"/>
          </a:p>
        </p:txBody>
      </p:sp>
      <p:grpSp>
        <p:nvGrpSpPr>
          <p:cNvPr id="49" name="Group 131"/>
          <p:cNvGrpSpPr/>
          <p:nvPr/>
        </p:nvGrpSpPr>
        <p:grpSpPr>
          <a:xfrm>
            <a:off x="1319486" y="2971319"/>
            <a:ext cx="429368" cy="1520868"/>
            <a:chOff x="4288536" y="1755648"/>
            <a:chExt cx="838201" cy="3447668"/>
          </a:xfrm>
          <a:effectLst/>
        </p:grpSpPr>
        <p:sp>
          <p:nvSpPr>
            <p:cNvPr id="50" name="Rectangle 4"/>
            <p:cNvSpPr>
              <a:spLocks noChangeArrowheads="1"/>
            </p:cNvSpPr>
            <p:nvPr/>
          </p:nvSpPr>
          <p:spPr bwMode="auto">
            <a:xfrm>
              <a:off x="4288536" y="2213932"/>
              <a:ext cx="838200" cy="2989384"/>
            </a:xfrm>
            <a:prstGeom prst="rect">
              <a:avLst/>
            </a:prstGeom>
            <a:gradFill flip="none" rotWithShape="1">
              <a:gsLst>
                <a:gs pos="0">
                  <a:schemeClr val="accent2">
                    <a:lumMod val="50000"/>
                  </a:schemeClr>
                </a:gs>
                <a:gs pos="50000">
                  <a:schemeClr val="accent2">
                    <a:lumMod val="75000"/>
                  </a:schemeClr>
                </a:gs>
                <a:gs pos="100000">
                  <a:schemeClr val="accent2">
                    <a:lumMod val="50000"/>
                  </a:schemeClr>
                </a:gs>
              </a:gsLst>
              <a:lin ang="10800000" scaled="1"/>
              <a:tileRect/>
            </a:gradFill>
            <a:ln w="9525">
              <a:gradFill>
                <a:gsLst>
                  <a:gs pos="0">
                    <a:schemeClr val="accent2">
                      <a:lumMod val="50000"/>
                    </a:schemeClr>
                  </a:gs>
                  <a:gs pos="50000">
                    <a:schemeClr val="accent2">
                      <a:lumMod val="50000"/>
                    </a:schemeClr>
                  </a:gs>
                  <a:gs pos="100000">
                    <a:schemeClr val="accent2">
                      <a:lumMod val="75000"/>
                    </a:schemeClr>
                  </a:gs>
                </a:gsLst>
                <a:lin ang="5400000" scaled="0"/>
              </a:gradFill>
              <a:miter lim="800000"/>
              <a:headEnd/>
              <a:tailEnd/>
            </a:ln>
          </p:spPr>
          <p:txBody>
            <a:bodyPr vert="vert270" wrap="none" anchor="ctr"/>
            <a:lstStyle/>
            <a:p>
              <a:pPr algn="ctr"/>
              <a:endParaRPr lang="en-US" sz="1350" b="1" dirty="0">
                <a:ln>
                  <a:solidFill>
                    <a:schemeClr val="bg2">
                      <a:alpha val="2000"/>
                    </a:schemeClr>
                  </a:solidFill>
                </a:ln>
                <a:solidFill>
                  <a:schemeClr val="bg1"/>
                </a:solidFill>
                <a:effectLst>
                  <a:outerShdw blurRad="38100" dist="38100" dir="2700000" algn="tl">
                    <a:srgbClr val="000000">
                      <a:alpha val="43137"/>
                    </a:srgbClr>
                  </a:outerShdw>
                </a:effectLst>
              </a:endParaRPr>
            </a:p>
          </p:txBody>
        </p:sp>
        <p:grpSp>
          <p:nvGrpSpPr>
            <p:cNvPr id="51" name="Group 119"/>
            <p:cNvGrpSpPr/>
            <p:nvPr/>
          </p:nvGrpSpPr>
          <p:grpSpPr>
            <a:xfrm>
              <a:off x="4288536" y="1755648"/>
              <a:ext cx="838201" cy="450851"/>
              <a:chOff x="738186" y="1749424"/>
              <a:chExt cx="838201" cy="450851"/>
            </a:xfrm>
          </p:grpSpPr>
          <p:sp>
            <p:nvSpPr>
              <p:cNvPr id="52" name="Oval 3"/>
              <p:cNvSpPr>
                <a:spLocks noChangeArrowheads="1"/>
              </p:cNvSpPr>
              <p:nvPr/>
            </p:nvSpPr>
            <p:spPr bwMode="auto">
              <a:xfrm>
                <a:off x="738186" y="1752597"/>
                <a:ext cx="838201" cy="447678"/>
              </a:xfrm>
              <a:custGeom>
                <a:avLst/>
                <a:gdLst>
                  <a:gd name="connsiteX0" fmla="*/ 0 w 838200"/>
                  <a:gd name="connsiteY0" fmla="*/ 439616 h 879231"/>
                  <a:gd name="connsiteX1" fmla="*/ 115758 w 838200"/>
                  <a:gd name="connsiteY1" fmla="*/ 136274 h 879231"/>
                  <a:gd name="connsiteX2" fmla="*/ 419100 w 838200"/>
                  <a:gd name="connsiteY2" fmla="*/ 1 h 879231"/>
                  <a:gd name="connsiteX3" fmla="*/ 722442 w 838200"/>
                  <a:gd name="connsiteY3" fmla="*/ 136275 h 879231"/>
                  <a:gd name="connsiteX4" fmla="*/ 838199 w 838200"/>
                  <a:gd name="connsiteY4" fmla="*/ 439617 h 879231"/>
                  <a:gd name="connsiteX5" fmla="*/ 722441 w 838200"/>
                  <a:gd name="connsiteY5" fmla="*/ 742959 h 879231"/>
                  <a:gd name="connsiteX6" fmla="*/ 419099 w 838200"/>
                  <a:gd name="connsiteY6" fmla="*/ 879233 h 879231"/>
                  <a:gd name="connsiteX7" fmla="*/ 115757 w 838200"/>
                  <a:gd name="connsiteY7" fmla="*/ 742959 h 879231"/>
                  <a:gd name="connsiteX8" fmla="*/ -1 w 838200"/>
                  <a:gd name="connsiteY8" fmla="*/ 439617 h 879231"/>
                  <a:gd name="connsiteX9" fmla="*/ 0 w 838200"/>
                  <a:gd name="connsiteY9" fmla="*/ 439616 h 879231"/>
                  <a:gd name="connsiteX0" fmla="*/ 1 w 838201"/>
                  <a:gd name="connsiteY0" fmla="*/ 439616 h 793516"/>
                  <a:gd name="connsiteX1" fmla="*/ 115759 w 838201"/>
                  <a:gd name="connsiteY1" fmla="*/ 136274 h 793516"/>
                  <a:gd name="connsiteX2" fmla="*/ 419101 w 838201"/>
                  <a:gd name="connsiteY2" fmla="*/ 1 h 793516"/>
                  <a:gd name="connsiteX3" fmla="*/ 722443 w 838201"/>
                  <a:gd name="connsiteY3" fmla="*/ 136275 h 793516"/>
                  <a:gd name="connsiteX4" fmla="*/ 838200 w 838201"/>
                  <a:gd name="connsiteY4" fmla="*/ 439617 h 793516"/>
                  <a:gd name="connsiteX5" fmla="*/ 722442 w 838201"/>
                  <a:gd name="connsiteY5" fmla="*/ 742959 h 793516"/>
                  <a:gd name="connsiteX6" fmla="*/ 115758 w 838201"/>
                  <a:gd name="connsiteY6" fmla="*/ 742959 h 793516"/>
                  <a:gd name="connsiteX7" fmla="*/ 0 w 838201"/>
                  <a:gd name="connsiteY7" fmla="*/ 439617 h 793516"/>
                  <a:gd name="connsiteX8" fmla="*/ 1 w 838201"/>
                  <a:gd name="connsiteY8" fmla="*/ 439616 h 793516"/>
                  <a:gd name="connsiteX0" fmla="*/ 1 w 838201"/>
                  <a:gd name="connsiteY0" fmla="*/ 439616 h 742959"/>
                  <a:gd name="connsiteX1" fmla="*/ 115759 w 838201"/>
                  <a:gd name="connsiteY1" fmla="*/ 136274 h 742959"/>
                  <a:gd name="connsiteX2" fmla="*/ 419101 w 838201"/>
                  <a:gd name="connsiteY2" fmla="*/ 1 h 742959"/>
                  <a:gd name="connsiteX3" fmla="*/ 722443 w 838201"/>
                  <a:gd name="connsiteY3" fmla="*/ 136275 h 742959"/>
                  <a:gd name="connsiteX4" fmla="*/ 838200 w 838201"/>
                  <a:gd name="connsiteY4" fmla="*/ 439617 h 742959"/>
                  <a:gd name="connsiteX5" fmla="*/ 722442 w 838201"/>
                  <a:gd name="connsiteY5" fmla="*/ 742959 h 742959"/>
                  <a:gd name="connsiteX6" fmla="*/ 0 w 838201"/>
                  <a:gd name="connsiteY6" fmla="*/ 439617 h 742959"/>
                  <a:gd name="connsiteX7" fmla="*/ 1 w 838201"/>
                  <a:gd name="connsiteY7" fmla="*/ 439616 h 742959"/>
                  <a:gd name="connsiteX0" fmla="*/ 1 w 838201"/>
                  <a:gd name="connsiteY0" fmla="*/ 439616 h 490174"/>
                  <a:gd name="connsiteX1" fmla="*/ 115759 w 838201"/>
                  <a:gd name="connsiteY1" fmla="*/ 136274 h 490174"/>
                  <a:gd name="connsiteX2" fmla="*/ 419101 w 838201"/>
                  <a:gd name="connsiteY2" fmla="*/ 1 h 490174"/>
                  <a:gd name="connsiteX3" fmla="*/ 722443 w 838201"/>
                  <a:gd name="connsiteY3" fmla="*/ 136275 h 490174"/>
                  <a:gd name="connsiteX4" fmla="*/ 838200 w 838201"/>
                  <a:gd name="connsiteY4" fmla="*/ 439617 h 490174"/>
                  <a:gd name="connsiteX5" fmla="*/ 0 w 838201"/>
                  <a:gd name="connsiteY5" fmla="*/ 439617 h 490174"/>
                  <a:gd name="connsiteX6" fmla="*/ 1 w 838201"/>
                  <a:gd name="connsiteY6" fmla="*/ 439616 h 490174"/>
                  <a:gd name="connsiteX0" fmla="*/ 1 w 838201"/>
                  <a:gd name="connsiteY0" fmla="*/ 439616 h 439617"/>
                  <a:gd name="connsiteX1" fmla="*/ 115759 w 838201"/>
                  <a:gd name="connsiteY1" fmla="*/ 136274 h 439617"/>
                  <a:gd name="connsiteX2" fmla="*/ 419101 w 838201"/>
                  <a:gd name="connsiteY2" fmla="*/ 1 h 439617"/>
                  <a:gd name="connsiteX3" fmla="*/ 722443 w 838201"/>
                  <a:gd name="connsiteY3" fmla="*/ 136275 h 439617"/>
                  <a:gd name="connsiteX4" fmla="*/ 838200 w 838201"/>
                  <a:gd name="connsiteY4" fmla="*/ 439617 h 439617"/>
                  <a:gd name="connsiteX5" fmla="*/ 0 w 838201"/>
                  <a:gd name="connsiteY5" fmla="*/ 439617 h 439617"/>
                  <a:gd name="connsiteX6" fmla="*/ 1 w 838201"/>
                  <a:gd name="connsiteY6" fmla="*/ 439616 h 43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01" h="439617">
                    <a:moveTo>
                      <a:pt x="1" y="439616"/>
                    </a:moveTo>
                    <a:cubicBezTo>
                      <a:pt x="1" y="326657"/>
                      <a:pt x="41453" y="218033"/>
                      <a:pt x="115759" y="136274"/>
                    </a:cubicBezTo>
                    <a:cubicBezTo>
                      <a:pt x="194853" y="49248"/>
                      <a:pt x="304476" y="0"/>
                      <a:pt x="419101" y="1"/>
                    </a:cubicBezTo>
                    <a:cubicBezTo>
                      <a:pt x="533726" y="1"/>
                      <a:pt x="643350" y="49249"/>
                      <a:pt x="722443" y="136275"/>
                    </a:cubicBezTo>
                    <a:cubicBezTo>
                      <a:pt x="796749" y="218034"/>
                      <a:pt x="838201" y="326659"/>
                      <a:pt x="838200" y="439617"/>
                    </a:cubicBezTo>
                    <a:lnTo>
                      <a:pt x="0" y="439617"/>
                    </a:lnTo>
                    <a:lnTo>
                      <a:pt x="1" y="439616"/>
                    </a:lnTo>
                    <a:close/>
                  </a:path>
                </a:pathLst>
              </a:custGeom>
              <a:gradFill flip="none" rotWithShape="1">
                <a:gsLst>
                  <a:gs pos="0">
                    <a:schemeClr val="accent2">
                      <a:lumMod val="50000"/>
                    </a:schemeClr>
                  </a:gs>
                  <a:gs pos="50000">
                    <a:schemeClr val="accent2">
                      <a:lumMod val="50000"/>
                    </a:schemeClr>
                  </a:gs>
                  <a:gs pos="100000">
                    <a:schemeClr val="accent2">
                      <a:lumMod val="75000"/>
                    </a:schemeClr>
                  </a:gs>
                </a:gsLst>
                <a:lin ang="5400000" scaled="1"/>
                <a:tileRect/>
              </a:gradFill>
              <a:ln w="9525">
                <a:gradFill>
                  <a:gsLst>
                    <a:gs pos="0">
                      <a:schemeClr val="accent2">
                        <a:lumMod val="50000"/>
                      </a:schemeClr>
                    </a:gs>
                    <a:gs pos="50000">
                      <a:schemeClr val="accent2">
                        <a:lumMod val="50000"/>
                      </a:schemeClr>
                    </a:gs>
                    <a:gs pos="100000">
                      <a:schemeClr val="accent2">
                        <a:lumMod val="75000"/>
                      </a:schemeClr>
                    </a:gs>
                  </a:gsLst>
                  <a:lin ang="5400000" scaled="0"/>
                </a:gradFill>
                <a:round/>
                <a:headEnd/>
                <a:tailEnd/>
              </a:ln>
            </p:spPr>
            <p:txBody>
              <a:bodyPr wrap="none" anchor="ctr"/>
              <a:lstStyle/>
              <a:p>
                <a:endParaRPr lang="en-US" sz="1350" dirty="0"/>
              </a:p>
            </p:txBody>
          </p:sp>
          <p:sp>
            <p:nvSpPr>
              <p:cNvPr id="53" name="Arc 5"/>
              <p:cNvSpPr>
                <a:spLocks/>
              </p:cNvSpPr>
              <p:nvPr/>
            </p:nvSpPr>
            <p:spPr bwMode="auto">
              <a:xfrm>
                <a:off x="1176338" y="1752599"/>
                <a:ext cx="304800" cy="441326"/>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2">
                      <a:lumMod val="50000"/>
                    </a:schemeClr>
                  </a:gs>
                  <a:gs pos="50000">
                    <a:schemeClr val="accent2">
                      <a:lumMod val="75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54" name="Arc 6"/>
              <p:cNvSpPr>
                <a:spLocks/>
              </p:cNvSpPr>
              <p:nvPr/>
            </p:nvSpPr>
            <p:spPr bwMode="auto">
              <a:xfrm flipH="1">
                <a:off x="822005" y="1755775"/>
                <a:ext cx="292417" cy="441325"/>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2">
                      <a:lumMod val="50000"/>
                    </a:schemeClr>
                  </a:gs>
                  <a:gs pos="50000">
                    <a:schemeClr val="accent2">
                      <a:lumMod val="75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55" name="Arc 7"/>
              <p:cNvSpPr>
                <a:spLocks/>
              </p:cNvSpPr>
              <p:nvPr/>
            </p:nvSpPr>
            <p:spPr bwMode="auto">
              <a:xfrm>
                <a:off x="1148557" y="1751499"/>
                <a:ext cx="254000" cy="445601"/>
              </a:xfrm>
              <a:custGeom>
                <a:avLst/>
                <a:gdLst>
                  <a:gd name="T0" fmla="*/ 12 w 21600"/>
                  <a:gd name="T1" fmla="*/ 0 h 21541"/>
                  <a:gd name="T2" fmla="*/ 160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2">
                      <a:lumMod val="50000"/>
                    </a:schemeClr>
                  </a:gs>
                  <a:gs pos="50000">
                    <a:schemeClr val="accent2">
                      <a:lumMod val="75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56" name="Arc 9"/>
              <p:cNvSpPr>
                <a:spLocks/>
              </p:cNvSpPr>
              <p:nvPr/>
            </p:nvSpPr>
            <p:spPr bwMode="auto">
              <a:xfrm flipH="1">
                <a:off x="1022350" y="1754980"/>
                <a:ext cx="101600" cy="437784"/>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2">
                      <a:lumMod val="50000"/>
                    </a:schemeClr>
                  </a:gs>
                  <a:gs pos="50000">
                    <a:schemeClr val="accent2">
                      <a:lumMod val="50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57" name="Arc 10"/>
              <p:cNvSpPr>
                <a:spLocks/>
              </p:cNvSpPr>
              <p:nvPr/>
            </p:nvSpPr>
            <p:spPr bwMode="auto">
              <a:xfrm>
                <a:off x="1154113" y="1752599"/>
                <a:ext cx="101600" cy="441326"/>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2">
                      <a:lumMod val="50000"/>
                    </a:schemeClr>
                  </a:gs>
                  <a:gs pos="50000">
                    <a:schemeClr val="accent2">
                      <a:lumMod val="50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60" name="Line 11"/>
              <p:cNvSpPr>
                <a:spLocks noChangeShapeType="1"/>
              </p:cNvSpPr>
              <p:nvPr/>
            </p:nvSpPr>
            <p:spPr bwMode="auto">
              <a:xfrm>
                <a:off x="1157285" y="1749424"/>
                <a:ext cx="0" cy="450851"/>
              </a:xfrm>
              <a:prstGeom prst="line">
                <a:avLst/>
              </a:prstGeom>
              <a:noFill/>
              <a:ln w="9525">
                <a:gradFill>
                  <a:gsLst>
                    <a:gs pos="0">
                      <a:schemeClr val="accent2">
                        <a:lumMod val="50000"/>
                      </a:schemeClr>
                    </a:gs>
                    <a:gs pos="50000">
                      <a:schemeClr val="accent2">
                        <a:lumMod val="50000"/>
                      </a:schemeClr>
                    </a:gs>
                    <a:gs pos="100000">
                      <a:schemeClr val="accent2">
                        <a:lumMod val="75000"/>
                      </a:schemeClr>
                    </a:gs>
                  </a:gsLst>
                  <a:lin ang="5400000" scaled="0"/>
                </a:gradFill>
                <a:round/>
                <a:headEnd/>
                <a:tailEnd/>
              </a:ln>
            </p:spPr>
            <p:txBody>
              <a:bodyPr wrap="none" anchor="ctr"/>
              <a:lstStyle/>
              <a:p>
                <a:endParaRPr lang="en-US" sz="1350" dirty="0"/>
              </a:p>
            </p:txBody>
          </p:sp>
        </p:grpSp>
      </p:grpSp>
      <p:grpSp>
        <p:nvGrpSpPr>
          <p:cNvPr id="69" name="Group 5"/>
          <p:cNvGrpSpPr/>
          <p:nvPr/>
        </p:nvGrpSpPr>
        <p:grpSpPr>
          <a:xfrm>
            <a:off x="2480068" y="2957094"/>
            <a:ext cx="420589" cy="1535093"/>
            <a:chOff x="741362" y="1755648"/>
            <a:chExt cx="838201" cy="3447668"/>
          </a:xfrm>
          <a:effectLst/>
        </p:grpSpPr>
        <p:sp>
          <p:nvSpPr>
            <p:cNvPr id="70" name="Rectangle 4"/>
            <p:cNvSpPr>
              <a:spLocks noChangeArrowheads="1"/>
            </p:cNvSpPr>
            <p:nvPr/>
          </p:nvSpPr>
          <p:spPr bwMode="auto">
            <a:xfrm>
              <a:off x="741362" y="2213932"/>
              <a:ext cx="838200" cy="2989384"/>
            </a:xfrm>
            <a:prstGeom prst="rect">
              <a:avLst/>
            </a:prstGeom>
            <a:gradFill flip="none" rotWithShape="1">
              <a:gsLst>
                <a:gs pos="0">
                  <a:schemeClr val="accent5">
                    <a:lumMod val="50000"/>
                  </a:schemeClr>
                </a:gs>
                <a:gs pos="50000">
                  <a:schemeClr val="accent5"/>
                </a:gs>
                <a:gs pos="100000">
                  <a:schemeClr val="accent5">
                    <a:lumMod val="50000"/>
                  </a:schemeClr>
                </a:gs>
              </a:gsLst>
              <a:lin ang="10800000" scaled="1"/>
              <a:tileRect/>
            </a:gradFill>
            <a:ln w="9525">
              <a:gradFill>
                <a:gsLst>
                  <a:gs pos="0">
                    <a:schemeClr val="accent5">
                      <a:lumMod val="50000"/>
                    </a:schemeClr>
                  </a:gs>
                  <a:gs pos="50000">
                    <a:schemeClr val="accent5">
                      <a:lumMod val="50000"/>
                    </a:schemeClr>
                  </a:gs>
                  <a:gs pos="100000">
                    <a:schemeClr val="accent5">
                      <a:lumMod val="75000"/>
                    </a:schemeClr>
                  </a:gs>
                </a:gsLst>
                <a:lin ang="5400000" scaled="0"/>
              </a:gradFill>
              <a:miter lim="800000"/>
              <a:headEnd/>
              <a:tailEnd/>
            </a:ln>
          </p:spPr>
          <p:txBody>
            <a:bodyPr vert="vert270" wrap="none" anchor="ctr"/>
            <a:lstStyle/>
            <a:p>
              <a:pPr algn="ctr"/>
              <a:endParaRPr lang="en-US" sz="1350" b="1" dirty="0">
                <a:ln>
                  <a:solidFill>
                    <a:schemeClr val="bg1">
                      <a:alpha val="0"/>
                    </a:schemeClr>
                  </a:solidFill>
                </a:ln>
                <a:solidFill>
                  <a:schemeClr val="bg1"/>
                </a:solidFill>
              </a:endParaRPr>
            </a:p>
          </p:txBody>
        </p:sp>
        <p:grpSp>
          <p:nvGrpSpPr>
            <p:cNvPr id="71" name="Group 37"/>
            <p:cNvGrpSpPr/>
            <p:nvPr/>
          </p:nvGrpSpPr>
          <p:grpSpPr>
            <a:xfrm>
              <a:off x="741362" y="1755648"/>
              <a:ext cx="838201" cy="450851"/>
              <a:chOff x="738186" y="1749424"/>
              <a:chExt cx="838201" cy="450851"/>
            </a:xfrm>
          </p:grpSpPr>
          <p:sp>
            <p:nvSpPr>
              <p:cNvPr id="72" name="Oval 3"/>
              <p:cNvSpPr>
                <a:spLocks noChangeArrowheads="1"/>
              </p:cNvSpPr>
              <p:nvPr/>
            </p:nvSpPr>
            <p:spPr bwMode="auto">
              <a:xfrm>
                <a:off x="738186" y="1752597"/>
                <a:ext cx="838201" cy="447678"/>
              </a:xfrm>
              <a:custGeom>
                <a:avLst/>
                <a:gdLst>
                  <a:gd name="connsiteX0" fmla="*/ 0 w 838200"/>
                  <a:gd name="connsiteY0" fmla="*/ 439616 h 879231"/>
                  <a:gd name="connsiteX1" fmla="*/ 115758 w 838200"/>
                  <a:gd name="connsiteY1" fmla="*/ 136274 h 879231"/>
                  <a:gd name="connsiteX2" fmla="*/ 419100 w 838200"/>
                  <a:gd name="connsiteY2" fmla="*/ 1 h 879231"/>
                  <a:gd name="connsiteX3" fmla="*/ 722442 w 838200"/>
                  <a:gd name="connsiteY3" fmla="*/ 136275 h 879231"/>
                  <a:gd name="connsiteX4" fmla="*/ 838199 w 838200"/>
                  <a:gd name="connsiteY4" fmla="*/ 439617 h 879231"/>
                  <a:gd name="connsiteX5" fmla="*/ 722441 w 838200"/>
                  <a:gd name="connsiteY5" fmla="*/ 742959 h 879231"/>
                  <a:gd name="connsiteX6" fmla="*/ 419099 w 838200"/>
                  <a:gd name="connsiteY6" fmla="*/ 879233 h 879231"/>
                  <a:gd name="connsiteX7" fmla="*/ 115757 w 838200"/>
                  <a:gd name="connsiteY7" fmla="*/ 742959 h 879231"/>
                  <a:gd name="connsiteX8" fmla="*/ -1 w 838200"/>
                  <a:gd name="connsiteY8" fmla="*/ 439617 h 879231"/>
                  <a:gd name="connsiteX9" fmla="*/ 0 w 838200"/>
                  <a:gd name="connsiteY9" fmla="*/ 439616 h 879231"/>
                  <a:gd name="connsiteX0" fmla="*/ 1 w 838201"/>
                  <a:gd name="connsiteY0" fmla="*/ 439616 h 793516"/>
                  <a:gd name="connsiteX1" fmla="*/ 115759 w 838201"/>
                  <a:gd name="connsiteY1" fmla="*/ 136274 h 793516"/>
                  <a:gd name="connsiteX2" fmla="*/ 419101 w 838201"/>
                  <a:gd name="connsiteY2" fmla="*/ 1 h 793516"/>
                  <a:gd name="connsiteX3" fmla="*/ 722443 w 838201"/>
                  <a:gd name="connsiteY3" fmla="*/ 136275 h 793516"/>
                  <a:gd name="connsiteX4" fmla="*/ 838200 w 838201"/>
                  <a:gd name="connsiteY4" fmla="*/ 439617 h 793516"/>
                  <a:gd name="connsiteX5" fmla="*/ 722442 w 838201"/>
                  <a:gd name="connsiteY5" fmla="*/ 742959 h 793516"/>
                  <a:gd name="connsiteX6" fmla="*/ 115758 w 838201"/>
                  <a:gd name="connsiteY6" fmla="*/ 742959 h 793516"/>
                  <a:gd name="connsiteX7" fmla="*/ 0 w 838201"/>
                  <a:gd name="connsiteY7" fmla="*/ 439617 h 793516"/>
                  <a:gd name="connsiteX8" fmla="*/ 1 w 838201"/>
                  <a:gd name="connsiteY8" fmla="*/ 439616 h 793516"/>
                  <a:gd name="connsiteX0" fmla="*/ 1 w 838201"/>
                  <a:gd name="connsiteY0" fmla="*/ 439616 h 742959"/>
                  <a:gd name="connsiteX1" fmla="*/ 115759 w 838201"/>
                  <a:gd name="connsiteY1" fmla="*/ 136274 h 742959"/>
                  <a:gd name="connsiteX2" fmla="*/ 419101 w 838201"/>
                  <a:gd name="connsiteY2" fmla="*/ 1 h 742959"/>
                  <a:gd name="connsiteX3" fmla="*/ 722443 w 838201"/>
                  <a:gd name="connsiteY3" fmla="*/ 136275 h 742959"/>
                  <a:gd name="connsiteX4" fmla="*/ 838200 w 838201"/>
                  <a:gd name="connsiteY4" fmla="*/ 439617 h 742959"/>
                  <a:gd name="connsiteX5" fmla="*/ 722442 w 838201"/>
                  <a:gd name="connsiteY5" fmla="*/ 742959 h 742959"/>
                  <a:gd name="connsiteX6" fmla="*/ 0 w 838201"/>
                  <a:gd name="connsiteY6" fmla="*/ 439617 h 742959"/>
                  <a:gd name="connsiteX7" fmla="*/ 1 w 838201"/>
                  <a:gd name="connsiteY7" fmla="*/ 439616 h 742959"/>
                  <a:gd name="connsiteX0" fmla="*/ 1 w 838201"/>
                  <a:gd name="connsiteY0" fmla="*/ 439616 h 490174"/>
                  <a:gd name="connsiteX1" fmla="*/ 115759 w 838201"/>
                  <a:gd name="connsiteY1" fmla="*/ 136274 h 490174"/>
                  <a:gd name="connsiteX2" fmla="*/ 419101 w 838201"/>
                  <a:gd name="connsiteY2" fmla="*/ 1 h 490174"/>
                  <a:gd name="connsiteX3" fmla="*/ 722443 w 838201"/>
                  <a:gd name="connsiteY3" fmla="*/ 136275 h 490174"/>
                  <a:gd name="connsiteX4" fmla="*/ 838200 w 838201"/>
                  <a:gd name="connsiteY4" fmla="*/ 439617 h 490174"/>
                  <a:gd name="connsiteX5" fmla="*/ 0 w 838201"/>
                  <a:gd name="connsiteY5" fmla="*/ 439617 h 490174"/>
                  <a:gd name="connsiteX6" fmla="*/ 1 w 838201"/>
                  <a:gd name="connsiteY6" fmla="*/ 439616 h 490174"/>
                  <a:gd name="connsiteX0" fmla="*/ 1 w 838201"/>
                  <a:gd name="connsiteY0" fmla="*/ 439616 h 439617"/>
                  <a:gd name="connsiteX1" fmla="*/ 115759 w 838201"/>
                  <a:gd name="connsiteY1" fmla="*/ 136274 h 439617"/>
                  <a:gd name="connsiteX2" fmla="*/ 419101 w 838201"/>
                  <a:gd name="connsiteY2" fmla="*/ 1 h 439617"/>
                  <a:gd name="connsiteX3" fmla="*/ 722443 w 838201"/>
                  <a:gd name="connsiteY3" fmla="*/ 136275 h 439617"/>
                  <a:gd name="connsiteX4" fmla="*/ 838200 w 838201"/>
                  <a:gd name="connsiteY4" fmla="*/ 439617 h 439617"/>
                  <a:gd name="connsiteX5" fmla="*/ 0 w 838201"/>
                  <a:gd name="connsiteY5" fmla="*/ 439617 h 439617"/>
                  <a:gd name="connsiteX6" fmla="*/ 1 w 838201"/>
                  <a:gd name="connsiteY6" fmla="*/ 439616 h 43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01" h="439617">
                    <a:moveTo>
                      <a:pt x="1" y="439616"/>
                    </a:moveTo>
                    <a:cubicBezTo>
                      <a:pt x="1" y="326657"/>
                      <a:pt x="41453" y="218033"/>
                      <a:pt x="115759" y="136274"/>
                    </a:cubicBezTo>
                    <a:cubicBezTo>
                      <a:pt x="194853" y="49248"/>
                      <a:pt x="304476" y="0"/>
                      <a:pt x="419101" y="1"/>
                    </a:cubicBezTo>
                    <a:cubicBezTo>
                      <a:pt x="533726" y="1"/>
                      <a:pt x="643350" y="49249"/>
                      <a:pt x="722443" y="136275"/>
                    </a:cubicBezTo>
                    <a:cubicBezTo>
                      <a:pt x="796749" y="218034"/>
                      <a:pt x="838201" y="326659"/>
                      <a:pt x="838200" y="439617"/>
                    </a:cubicBezTo>
                    <a:lnTo>
                      <a:pt x="0" y="439617"/>
                    </a:lnTo>
                    <a:lnTo>
                      <a:pt x="1" y="439616"/>
                    </a:lnTo>
                    <a:close/>
                  </a:path>
                </a:pathLst>
              </a:custGeom>
              <a:gradFill flip="none" rotWithShape="1">
                <a:gsLst>
                  <a:gs pos="0">
                    <a:schemeClr val="accent5">
                      <a:lumMod val="50000"/>
                    </a:schemeClr>
                  </a:gs>
                  <a:gs pos="50000">
                    <a:schemeClr val="accent5">
                      <a:lumMod val="50000"/>
                    </a:schemeClr>
                  </a:gs>
                  <a:gs pos="100000">
                    <a:schemeClr val="accent5">
                      <a:lumMod val="75000"/>
                    </a:schemeClr>
                  </a:gs>
                </a:gsLst>
                <a:lin ang="5400000" scaled="1"/>
                <a:tileRect/>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73" name="Arc 5"/>
              <p:cNvSpPr>
                <a:spLocks/>
              </p:cNvSpPr>
              <p:nvPr/>
            </p:nvSpPr>
            <p:spPr bwMode="auto">
              <a:xfrm>
                <a:off x="1176338" y="1752599"/>
                <a:ext cx="304800" cy="441326"/>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5">
                      <a:lumMod val="50000"/>
                    </a:schemeClr>
                  </a:gs>
                  <a:gs pos="50000">
                    <a:schemeClr val="accent5">
                      <a:lumMod val="50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74" name="Arc 6"/>
              <p:cNvSpPr>
                <a:spLocks/>
              </p:cNvSpPr>
              <p:nvPr/>
            </p:nvSpPr>
            <p:spPr bwMode="auto">
              <a:xfrm flipH="1">
                <a:off x="822005" y="1755775"/>
                <a:ext cx="292417" cy="441325"/>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5">
                      <a:lumMod val="50000"/>
                    </a:schemeClr>
                  </a:gs>
                  <a:gs pos="50000">
                    <a:schemeClr val="accent5">
                      <a:lumMod val="75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75" name="Arc 7"/>
              <p:cNvSpPr>
                <a:spLocks/>
              </p:cNvSpPr>
              <p:nvPr/>
            </p:nvSpPr>
            <p:spPr bwMode="auto">
              <a:xfrm>
                <a:off x="1148557" y="1751499"/>
                <a:ext cx="254000" cy="445601"/>
              </a:xfrm>
              <a:custGeom>
                <a:avLst/>
                <a:gdLst>
                  <a:gd name="T0" fmla="*/ 12 w 21600"/>
                  <a:gd name="T1" fmla="*/ 0 h 21541"/>
                  <a:gd name="T2" fmla="*/ 160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5">
                      <a:lumMod val="50000"/>
                    </a:schemeClr>
                  </a:gs>
                  <a:gs pos="50000">
                    <a:schemeClr val="accent5">
                      <a:lumMod val="75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76" name="Arc 9"/>
              <p:cNvSpPr>
                <a:spLocks/>
              </p:cNvSpPr>
              <p:nvPr/>
            </p:nvSpPr>
            <p:spPr bwMode="auto">
              <a:xfrm flipH="1">
                <a:off x="1022350" y="1754980"/>
                <a:ext cx="101600" cy="437784"/>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5">
                      <a:lumMod val="50000"/>
                    </a:schemeClr>
                  </a:gs>
                  <a:gs pos="50000">
                    <a:schemeClr val="accent5">
                      <a:lumMod val="50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77" name="Arc 10"/>
              <p:cNvSpPr>
                <a:spLocks/>
              </p:cNvSpPr>
              <p:nvPr/>
            </p:nvSpPr>
            <p:spPr bwMode="auto">
              <a:xfrm>
                <a:off x="1154113" y="1752599"/>
                <a:ext cx="101600" cy="441326"/>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5">
                      <a:lumMod val="50000"/>
                    </a:schemeClr>
                  </a:gs>
                  <a:gs pos="50000">
                    <a:schemeClr val="accent5">
                      <a:lumMod val="75000"/>
                    </a:schemeClr>
                  </a:gs>
                  <a:gs pos="100000">
                    <a:schemeClr val="accent5">
                      <a:lumMod val="75000"/>
                    </a:schemeClr>
                  </a:gs>
                </a:gsLst>
                <a:lin ang="5400000" scaled="1"/>
              </a:gradFill>
              <a:ln w="9525">
                <a:noFill/>
                <a:round/>
                <a:headEnd/>
                <a:tailEnd/>
              </a:ln>
            </p:spPr>
            <p:txBody>
              <a:bodyPr wrap="none" anchor="ctr"/>
              <a:lstStyle/>
              <a:p>
                <a:endParaRPr lang="en-US" sz="1350" dirty="0"/>
              </a:p>
            </p:txBody>
          </p:sp>
          <p:sp>
            <p:nvSpPr>
              <p:cNvPr id="78" name="Line 11"/>
              <p:cNvSpPr>
                <a:spLocks noChangeShapeType="1"/>
              </p:cNvSpPr>
              <p:nvPr/>
            </p:nvSpPr>
            <p:spPr bwMode="auto">
              <a:xfrm>
                <a:off x="1157285" y="1749424"/>
                <a:ext cx="0" cy="450851"/>
              </a:xfrm>
              <a:prstGeom prst="line">
                <a:avLst/>
              </a:prstGeom>
              <a:no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grpSp>
      </p:grpSp>
      <p:sp>
        <p:nvSpPr>
          <p:cNvPr id="79" name="Rounded Rectangle 78"/>
          <p:cNvSpPr/>
          <p:nvPr/>
        </p:nvSpPr>
        <p:spPr bwMode="auto">
          <a:xfrm>
            <a:off x="657417" y="3201040"/>
            <a:ext cx="2385302" cy="485211"/>
          </a:xfrm>
          <a:prstGeom prst="roundRect">
            <a:avLst/>
          </a:prstGeom>
          <a:solidFill>
            <a:schemeClr val="bg1">
              <a:lumMod val="75000"/>
              <a:alpha val="32000"/>
            </a:schemeClr>
          </a:solidFill>
          <a:ln w="12700" cap="flat" cmpd="sng" algn="ctr">
            <a:noFill/>
            <a:prstDash val="dash"/>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lvl="1" algn="l" eaLnBrk="0" hangingPunct="0">
              <a:spcBef>
                <a:spcPct val="20000"/>
              </a:spcBef>
            </a:pPr>
            <a:endParaRPr lang="en-US" sz="1650" i="1" dirty="0"/>
          </a:p>
        </p:txBody>
      </p:sp>
      <p:sp>
        <p:nvSpPr>
          <p:cNvPr id="80" name="TextBox 79"/>
          <p:cNvSpPr txBox="1"/>
          <p:nvPr/>
        </p:nvSpPr>
        <p:spPr>
          <a:xfrm>
            <a:off x="657416" y="3227209"/>
            <a:ext cx="583225" cy="461665"/>
          </a:xfrm>
          <a:prstGeom prst="rect">
            <a:avLst/>
          </a:prstGeom>
          <a:noFill/>
        </p:spPr>
        <p:txBody>
          <a:bodyPr wrap="square" rtlCol="0">
            <a:spAutoFit/>
          </a:bodyPr>
          <a:lstStyle/>
          <a:p>
            <a:pPr algn="ctr"/>
            <a:r>
              <a:rPr lang="en-US" sz="1200" dirty="0"/>
              <a:t>Team 1</a:t>
            </a:r>
          </a:p>
        </p:txBody>
      </p:sp>
      <p:sp>
        <p:nvSpPr>
          <p:cNvPr id="81" name="Rounded Rectangle 80"/>
          <p:cNvSpPr/>
          <p:nvPr/>
        </p:nvSpPr>
        <p:spPr bwMode="auto">
          <a:xfrm>
            <a:off x="666588" y="3949315"/>
            <a:ext cx="2402151" cy="485211"/>
          </a:xfrm>
          <a:prstGeom prst="roundRect">
            <a:avLst/>
          </a:prstGeom>
          <a:solidFill>
            <a:schemeClr val="bg1">
              <a:lumMod val="75000"/>
              <a:alpha val="32000"/>
            </a:schemeClr>
          </a:solidFill>
          <a:ln w="12700" cap="flat" cmpd="sng" algn="ctr">
            <a:noFill/>
            <a:prstDash val="dash"/>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lvl="1" algn="l" eaLnBrk="0" hangingPunct="0">
              <a:spcBef>
                <a:spcPct val="20000"/>
              </a:spcBef>
            </a:pPr>
            <a:endParaRPr lang="en-US" sz="1650" i="1" dirty="0"/>
          </a:p>
        </p:txBody>
      </p:sp>
      <p:sp>
        <p:nvSpPr>
          <p:cNvPr id="82" name="TextBox 81"/>
          <p:cNvSpPr txBox="1"/>
          <p:nvPr/>
        </p:nvSpPr>
        <p:spPr>
          <a:xfrm>
            <a:off x="657416" y="3993977"/>
            <a:ext cx="595575" cy="461665"/>
          </a:xfrm>
          <a:prstGeom prst="rect">
            <a:avLst/>
          </a:prstGeom>
          <a:noFill/>
        </p:spPr>
        <p:txBody>
          <a:bodyPr wrap="square" rtlCol="0">
            <a:spAutoFit/>
          </a:bodyPr>
          <a:lstStyle/>
          <a:p>
            <a:pPr algn="ctr"/>
            <a:r>
              <a:rPr lang="en-US" sz="1200" dirty="0"/>
              <a:t>Team n</a:t>
            </a:r>
          </a:p>
        </p:txBody>
      </p:sp>
      <p:pic>
        <p:nvPicPr>
          <p:cNvPr id="88" name="Picture 87" descr="person 3.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2561631" y="3260762"/>
            <a:ext cx="290918" cy="413618"/>
          </a:xfrm>
          <a:prstGeom prst="rect">
            <a:avLst/>
          </a:prstGeom>
          <a:effectLst>
            <a:outerShdw blurRad="136525" dist="38100" dir="2700000" algn="tl" rotWithShape="0">
              <a:schemeClr val="bg1">
                <a:alpha val="79000"/>
              </a:schemeClr>
            </a:outerShdw>
          </a:effectLst>
        </p:spPr>
      </p:pic>
      <p:pic>
        <p:nvPicPr>
          <p:cNvPr id="44" name="Picture 18"/>
          <p:cNvPicPr>
            <a:picLocks noChangeAspect="1" noChangeArrowheads="1"/>
          </p:cNvPicPr>
          <p:nvPr>
            <p:custDataLst>
              <p:tags r:id="rId1"/>
            </p:custDataLst>
          </p:nvPr>
        </p:nvPicPr>
        <p:blipFill>
          <a:blip r:embed="rId7">
            <a:extLst>
              <a:ext uri="{28A0092B-C50C-407E-A947-70E740481C1C}">
                <a14:useLocalDpi xmlns:a14="http://schemas.microsoft.com/office/drawing/2010/main" xmlns="" val="0"/>
              </a:ext>
            </a:extLst>
          </a:blip>
          <a:stretch>
            <a:fillRect/>
          </a:stretch>
        </p:blipFill>
        <p:spPr bwMode="auto">
          <a:xfrm>
            <a:off x="1393212" y="3172610"/>
            <a:ext cx="312677" cy="446681"/>
          </a:xfrm>
          <a:prstGeom prst="rect">
            <a:avLst/>
          </a:prstGeom>
          <a:noFill/>
          <a:effectLst>
            <a:outerShdw blurRad="136525" dist="38100" dir="2700000" algn="tl" rotWithShape="0">
              <a:schemeClr val="bg1">
                <a:alpha val="79000"/>
              </a:schemeClr>
            </a:outerShdw>
          </a:effectLst>
        </p:spPr>
      </p:pic>
      <p:pic>
        <p:nvPicPr>
          <p:cNvPr id="45" name="Picture 18"/>
          <p:cNvPicPr>
            <a:picLocks noChangeAspect="1" noChangeArrowheads="1"/>
          </p:cNvPicPr>
          <p:nvPr>
            <p:custDataLst>
              <p:tags r:id="rId2"/>
            </p:custDataLst>
          </p:nvPr>
        </p:nvPicPr>
        <p:blipFill>
          <a:blip r:embed="rId7">
            <a:extLst>
              <a:ext uri="{28A0092B-C50C-407E-A947-70E740481C1C}">
                <a14:useLocalDpi xmlns:a14="http://schemas.microsoft.com/office/drawing/2010/main" xmlns="" val="0"/>
              </a:ext>
            </a:extLst>
          </a:blip>
          <a:stretch>
            <a:fillRect/>
          </a:stretch>
        </p:blipFill>
        <p:spPr bwMode="auto">
          <a:xfrm>
            <a:off x="1387298" y="3934181"/>
            <a:ext cx="312677" cy="446681"/>
          </a:xfrm>
          <a:prstGeom prst="rect">
            <a:avLst/>
          </a:prstGeom>
          <a:noFill/>
          <a:effectLst>
            <a:outerShdw blurRad="136525" dist="38100" dir="2700000" algn="tl" rotWithShape="0">
              <a:schemeClr val="bg1">
                <a:alpha val="79000"/>
              </a:schemeClr>
            </a:outerShdw>
          </a:effectLst>
        </p:spPr>
      </p:pic>
      <p:pic>
        <p:nvPicPr>
          <p:cNvPr id="46" name="Picture 45" descr="Solution-Arch-Eng.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2519646" y="3971168"/>
            <a:ext cx="326304" cy="434597"/>
          </a:xfrm>
          <a:prstGeom prst="rect">
            <a:avLst/>
          </a:prstGeom>
          <a:noFill/>
          <a:effectLst>
            <a:outerShdw blurRad="136525" dist="38100" dir="2700000" algn="tl" rotWithShape="0">
              <a:schemeClr val="bg1">
                <a:alpha val="79000"/>
              </a:schemeClr>
            </a:outerShdw>
          </a:effectLst>
        </p:spPr>
      </p:pic>
      <p:pic>
        <p:nvPicPr>
          <p:cNvPr id="47" name="Picture 46" descr="Solution-Arch-Eng.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1958895" y="3207941"/>
            <a:ext cx="326304" cy="434597"/>
          </a:xfrm>
          <a:prstGeom prst="rect">
            <a:avLst/>
          </a:prstGeom>
          <a:noFill/>
          <a:effectLst>
            <a:outerShdw blurRad="136525" dist="38100" dir="2700000" algn="tl" rotWithShape="0">
              <a:schemeClr val="bg1">
                <a:alpha val="79000"/>
              </a:schemeClr>
            </a:outerShdw>
          </a:effectLst>
        </p:spPr>
      </p:pic>
      <p:pic>
        <p:nvPicPr>
          <p:cNvPr id="48" name="Picture 47" descr="person 3.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991634" y="3971168"/>
            <a:ext cx="296831" cy="422027"/>
          </a:xfrm>
          <a:prstGeom prst="rect">
            <a:avLst/>
          </a:prstGeom>
          <a:effectLst>
            <a:outerShdw blurRad="136525" dist="38100" dir="2700000" algn="tl" rotWithShape="0">
              <a:schemeClr val="bg1">
                <a:alpha val="79000"/>
              </a:schemeClr>
            </a:outerShdw>
          </a:effectLst>
        </p:spPr>
      </p:pic>
      <p:graphicFrame>
        <p:nvGraphicFramePr>
          <p:cNvPr id="43" name="Diagram 42"/>
          <p:cNvGraphicFramePr/>
          <p:nvPr>
            <p:extLst>
              <p:ext uri="{D42A27DB-BD31-4B8C-83A1-F6EECF244321}">
                <p14:modId xmlns:p14="http://schemas.microsoft.com/office/powerpoint/2010/main" xmlns="" val="195328001"/>
              </p:ext>
            </p:extLst>
          </p:nvPr>
        </p:nvGraphicFramePr>
        <p:xfrm>
          <a:off x="6509379" y="3024093"/>
          <a:ext cx="2095486" cy="16232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8" name="Rectangle 57"/>
          <p:cNvSpPr/>
          <p:nvPr/>
        </p:nvSpPr>
        <p:spPr>
          <a:xfrm>
            <a:off x="6958023" y="3627838"/>
            <a:ext cx="1212153" cy="346249"/>
          </a:xfrm>
          <a:prstGeom prst="rect">
            <a:avLst/>
          </a:prstGeom>
          <a:noFill/>
        </p:spPr>
        <p:txBody>
          <a:bodyPr wrap="square" lIns="68580" tIns="34290" rIns="68580" bIns="34290">
            <a:spAutoFit/>
          </a:bodyPr>
          <a:lstStyle/>
          <a:p>
            <a:pPr algn="ctr"/>
            <a:r>
              <a:rPr lang="en-US" b="1" dirty="0">
                <a:ln w="31550" cmpd="sng">
                  <a:noFill/>
                  <a:prstDash val="solid"/>
                </a:ln>
              </a:rPr>
              <a:t>PDCA</a:t>
            </a:r>
          </a:p>
        </p:txBody>
      </p:sp>
      <p:pic>
        <p:nvPicPr>
          <p:cNvPr id="2" name="Picture 1"/>
          <p:cNvPicPr>
            <a:picLocks noChangeAspect="1"/>
          </p:cNvPicPr>
          <p:nvPr/>
        </p:nvPicPr>
        <p:blipFill>
          <a:blip r:embed="rId13"/>
          <a:stretch>
            <a:fillRect/>
          </a:stretch>
        </p:blipFill>
        <p:spPr>
          <a:xfrm>
            <a:off x="3786595" y="3132335"/>
            <a:ext cx="2124583" cy="1406769"/>
          </a:xfrm>
          <a:prstGeom prst="rect">
            <a:avLst/>
          </a:prstGeom>
        </p:spPr>
      </p:pic>
      <p:cxnSp>
        <p:nvCxnSpPr>
          <p:cNvPr id="8" name="Straight Connector 7"/>
          <p:cNvCxnSpPr/>
          <p:nvPr/>
        </p:nvCxnSpPr>
        <p:spPr bwMode="auto">
          <a:xfrm>
            <a:off x="1319486" y="3201040"/>
            <a:ext cx="1581170" cy="0"/>
          </a:xfrm>
          <a:prstGeom prst="line">
            <a:avLst/>
          </a:prstGeom>
          <a:solidFill>
            <a:schemeClr val="accent1"/>
          </a:solidFill>
          <a:ln w="9525" cap="flat" cmpd="sng" algn="ctr">
            <a:solidFill>
              <a:schemeClr val="bg1"/>
            </a:solidFill>
            <a:prstDash val="dash"/>
            <a:round/>
            <a:headEnd type="none" w="med" len="med"/>
            <a:tailEnd type="none" w="med" len="med"/>
          </a:ln>
          <a:effectLst/>
        </p:spPr>
      </p:cxnSp>
      <p:cxnSp>
        <p:nvCxnSpPr>
          <p:cNvPr id="59" name="Straight Connector 58"/>
          <p:cNvCxnSpPr/>
          <p:nvPr/>
        </p:nvCxnSpPr>
        <p:spPr bwMode="auto">
          <a:xfrm>
            <a:off x="1319486" y="3686309"/>
            <a:ext cx="1581170" cy="0"/>
          </a:xfrm>
          <a:prstGeom prst="line">
            <a:avLst/>
          </a:prstGeom>
          <a:solidFill>
            <a:schemeClr val="accent1"/>
          </a:solidFill>
          <a:ln w="9525" cap="flat" cmpd="sng" algn="ctr">
            <a:solidFill>
              <a:schemeClr val="bg1"/>
            </a:solidFill>
            <a:prstDash val="dash"/>
            <a:round/>
            <a:headEnd type="none" w="med" len="med"/>
            <a:tailEnd type="none" w="med" len="med"/>
          </a:ln>
          <a:effectLst/>
        </p:spPr>
      </p:cxnSp>
      <p:cxnSp>
        <p:nvCxnSpPr>
          <p:cNvPr id="61" name="Straight Connector 60"/>
          <p:cNvCxnSpPr/>
          <p:nvPr/>
        </p:nvCxnSpPr>
        <p:spPr bwMode="auto">
          <a:xfrm>
            <a:off x="1319486" y="3949315"/>
            <a:ext cx="1581170" cy="0"/>
          </a:xfrm>
          <a:prstGeom prst="line">
            <a:avLst/>
          </a:prstGeom>
          <a:solidFill>
            <a:schemeClr val="accent1"/>
          </a:solidFill>
          <a:ln w="9525" cap="flat" cmpd="sng" algn="ctr">
            <a:solidFill>
              <a:schemeClr val="bg1"/>
            </a:solidFill>
            <a:prstDash val="dash"/>
            <a:round/>
            <a:headEnd type="none" w="med" len="med"/>
            <a:tailEnd type="none" w="med" len="med"/>
          </a:ln>
          <a:effectLst/>
        </p:spPr>
      </p:cxnSp>
      <p:cxnSp>
        <p:nvCxnSpPr>
          <p:cNvPr id="62" name="Straight Connector 61"/>
          <p:cNvCxnSpPr/>
          <p:nvPr/>
        </p:nvCxnSpPr>
        <p:spPr bwMode="auto">
          <a:xfrm>
            <a:off x="1319486" y="4434526"/>
            <a:ext cx="1581170" cy="0"/>
          </a:xfrm>
          <a:prstGeom prst="line">
            <a:avLst/>
          </a:prstGeom>
          <a:solidFill>
            <a:schemeClr val="accent1"/>
          </a:solidFill>
          <a:ln w="9525" cap="flat" cmpd="sng" algn="ctr">
            <a:solidFill>
              <a:schemeClr val="bg1"/>
            </a:solidFill>
            <a:prstDash val="dash"/>
            <a:round/>
            <a:headEnd type="none" w="med" len="med"/>
            <a:tailEnd type="none" w="med" len="med"/>
          </a:ln>
          <a:effectLst/>
        </p:spPr>
      </p:cxnSp>
    </p:spTree>
    <p:extLst>
      <p:ext uri="{BB962C8B-B14F-4D97-AF65-F5344CB8AC3E}">
        <p14:creationId xmlns:p14="http://schemas.microsoft.com/office/powerpoint/2010/main" xmlns="" val="153532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That integrates frequently</a:t>
            </a:r>
            <a:endParaRPr lang="en-US" dirty="0"/>
          </a:p>
        </p:txBody>
      </p:sp>
      <p:sp>
        <p:nvSpPr>
          <p:cNvPr id="29" name="Text Placeholder 5"/>
          <p:cNvSpPr>
            <a:spLocks noGrp="1"/>
          </p:cNvSpPr>
          <p:nvPr>
            <p:ph sz="half" idx="1"/>
          </p:nvPr>
        </p:nvSpPr>
        <p:spPr>
          <a:xfrm>
            <a:off x="464331" y="1770286"/>
            <a:ext cx="3662688" cy="2695172"/>
          </a:xfrm>
        </p:spPr>
        <p:txBody>
          <a:bodyPr/>
          <a:lstStyle/>
          <a:p>
            <a:r>
              <a:rPr lang="en-US" dirty="0"/>
              <a:t>Avoid physical branching </a:t>
            </a:r>
            <a:r>
              <a:rPr lang="en-US" dirty="0" smtClean="0"/>
              <a:t/>
            </a:r>
            <a:br>
              <a:rPr lang="en-US" dirty="0" smtClean="0"/>
            </a:br>
            <a:r>
              <a:rPr lang="en-US" dirty="0" smtClean="0"/>
              <a:t>for </a:t>
            </a:r>
            <a:r>
              <a:rPr lang="en-US" dirty="0"/>
              <a:t>software</a:t>
            </a:r>
          </a:p>
          <a:p>
            <a:r>
              <a:rPr lang="en-US" dirty="0"/>
              <a:t>Frequently integrate hardware branches</a:t>
            </a:r>
          </a:p>
          <a:p>
            <a:r>
              <a:rPr lang="en-US" dirty="0"/>
              <a:t>Use development by intention in for inter-team dependencies </a:t>
            </a:r>
          </a:p>
        </p:txBody>
      </p:sp>
      <p:sp>
        <p:nvSpPr>
          <p:cNvPr id="30" name="TextBox 29"/>
          <p:cNvSpPr txBox="1"/>
          <p:nvPr/>
        </p:nvSpPr>
        <p:spPr>
          <a:xfrm>
            <a:off x="395779" y="758982"/>
            <a:ext cx="6269129" cy="625556"/>
          </a:xfrm>
          <a:prstGeom prst="rect">
            <a:avLst/>
          </a:prstGeom>
          <a:noFill/>
        </p:spPr>
        <p:txBody>
          <a:bodyPr wrap="square" rtlCol="0">
            <a:spAutoFit/>
          </a:bodyPr>
          <a:lstStyle/>
          <a:p>
            <a:pPr>
              <a:lnSpc>
                <a:spcPct val="110000"/>
              </a:lnSpc>
            </a:pPr>
            <a:r>
              <a:rPr lang="en-IN" sz="1650" i="1" dirty="0">
                <a:solidFill>
                  <a:srgbClr val="E05E0D"/>
                </a:solidFill>
              </a:rPr>
              <a:t>Integration points control product development.         </a:t>
            </a:r>
            <a:r>
              <a:rPr lang="en-IN" sz="1500" i="1" dirty="0" smtClean="0">
                <a:solidFill>
                  <a:srgbClr val="E05E0D"/>
                </a:solidFill>
              </a:rPr>
              <a:t/>
            </a:r>
            <a:br>
              <a:rPr lang="en-IN" sz="1500" i="1" dirty="0" smtClean="0">
                <a:solidFill>
                  <a:srgbClr val="E05E0D"/>
                </a:solidFill>
              </a:rPr>
            </a:br>
            <a:r>
              <a:rPr lang="en-IN" sz="1500" i="1" dirty="0" smtClean="0">
                <a:solidFill>
                  <a:srgbClr val="E05E0D"/>
                </a:solidFill>
              </a:rPr>
              <a:t>                                         </a:t>
            </a:r>
            <a:r>
              <a:rPr lang="en-US" sz="1500" i="1" dirty="0" smtClean="0">
                <a:solidFill>
                  <a:srgbClr val="E05E0D"/>
                </a:solidFill>
              </a:rPr>
              <a:t>— </a:t>
            </a:r>
            <a:r>
              <a:rPr lang="en-IN" sz="1500" i="1" dirty="0" err="1">
                <a:solidFill>
                  <a:srgbClr val="E05E0D"/>
                </a:solidFill>
              </a:rPr>
              <a:t>Dantar</a:t>
            </a:r>
            <a:r>
              <a:rPr lang="en-IN" sz="1500" i="1" dirty="0">
                <a:solidFill>
                  <a:srgbClr val="E05E0D"/>
                </a:solidFill>
              </a:rPr>
              <a:t> Oosterwal, The Lean Machine</a:t>
            </a:r>
            <a:endParaRPr lang="en-IN" sz="1500" dirty="0">
              <a:solidFill>
                <a:srgbClr val="E05E0D"/>
              </a:solidFill>
            </a:endParaRPr>
          </a:p>
        </p:txBody>
      </p:sp>
      <p:grpSp>
        <p:nvGrpSpPr>
          <p:cNvPr id="31" name="Group 30"/>
          <p:cNvGrpSpPr/>
          <p:nvPr/>
        </p:nvGrpSpPr>
        <p:grpSpPr>
          <a:xfrm>
            <a:off x="4004442" y="1529256"/>
            <a:ext cx="4925803" cy="3326450"/>
            <a:chOff x="4149626" y="1567790"/>
            <a:chExt cx="4780618" cy="3287915"/>
          </a:xfrm>
        </p:grpSpPr>
        <p:pic>
          <p:nvPicPr>
            <p:cNvPr id="32" name="Picture 31"/>
            <p:cNvPicPr>
              <a:picLocks noChangeAspect="1"/>
            </p:cNvPicPr>
            <p:nvPr/>
          </p:nvPicPr>
          <p:blipFill>
            <a:blip r:embed="rId3"/>
            <a:stretch>
              <a:fillRect/>
            </a:stretch>
          </p:blipFill>
          <p:spPr>
            <a:xfrm>
              <a:off x="4442114" y="1567790"/>
              <a:ext cx="4488130" cy="3287915"/>
            </a:xfrm>
            <a:prstGeom prst="rect">
              <a:avLst/>
            </a:prstGeom>
          </p:spPr>
        </p:pic>
        <p:sp>
          <p:nvSpPr>
            <p:cNvPr id="33" name="TextBox 32"/>
            <p:cNvSpPr txBox="1"/>
            <p:nvPr/>
          </p:nvSpPr>
          <p:spPr>
            <a:xfrm>
              <a:off x="4149626" y="2874593"/>
              <a:ext cx="842210" cy="246221"/>
            </a:xfrm>
            <a:prstGeom prst="rect">
              <a:avLst/>
            </a:prstGeom>
            <a:noFill/>
          </p:spPr>
          <p:txBody>
            <a:bodyPr wrap="square" rtlCol="0">
              <a:spAutoFit/>
            </a:bodyPr>
            <a:lstStyle/>
            <a:p>
              <a:pPr algn="l"/>
              <a:r>
                <a:rPr lang="en-US" sz="1000" dirty="0" smtClean="0">
                  <a:solidFill>
                    <a:schemeClr val="bg2">
                      <a:lumMod val="50000"/>
                    </a:schemeClr>
                  </a:solidFill>
                </a:rPr>
                <a:t>current</a:t>
              </a:r>
            </a:p>
          </p:txBody>
        </p:sp>
      </p:grpSp>
    </p:spTree>
    <p:extLst>
      <p:ext uri="{BB962C8B-B14F-4D97-AF65-F5344CB8AC3E}">
        <p14:creationId xmlns:p14="http://schemas.microsoft.com/office/powerpoint/2010/main" xmlns="" val="118143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Applies test automation</a:t>
            </a:r>
            <a:endParaRPr lang="en-US" dirty="0"/>
          </a:p>
        </p:txBody>
      </p:sp>
      <p:sp>
        <p:nvSpPr>
          <p:cNvPr id="3" name="Text Placeholder 2"/>
          <p:cNvSpPr>
            <a:spLocks noGrp="1"/>
          </p:cNvSpPr>
          <p:nvPr>
            <p:ph type="body" sz="quarter" idx="10"/>
          </p:nvPr>
        </p:nvSpPr>
        <p:spPr/>
        <p:txBody>
          <a:bodyPr/>
          <a:lstStyle/>
          <a:p>
            <a:r>
              <a:rPr lang="en-US" dirty="0" smtClean="0"/>
              <a:t>Test automation supports rapid regression testing</a:t>
            </a:r>
            <a:endParaRPr lang="en-US" dirty="0"/>
          </a:p>
        </p:txBody>
      </p:sp>
      <p:sp>
        <p:nvSpPr>
          <p:cNvPr id="4" name="Text Placeholder 3"/>
          <p:cNvSpPr>
            <a:spLocks noGrp="1"/>
          </p:cNvSpPr>
          <p:nvPr>
            <p:ph type="body" sz="quarter" idx="11"/>
          </p:nvPr>
        </p:nvSpPr>
        <p:spPr>
          <a:xfrm>
            <a:off x="404281" y="1530370"/>
            <a:ext cx="4608552" cy="3179820"/>
          </a:xfrm>
        </p:spPr>
        <p:txBody>
          <a:bodyPr/>
          <a:lstStyle/>
          <a:p>
            <a:pPr>
              <a:spcBef>
                <a:spcPts val="750"/>
              </a:spcBef>
              <a:buClr>
                <a:schemeClr val="tx1">
                  <a:lumMod val="50000"/>
                  <a:lumOff val="50000"/>
                </a:schemeClr>
              </a:buClr>
              <a:buFont typeface="Webdings" pitchFamily="18" charset="2"/>
              <a:buChar char=""/>
            </a:pPr>
            <a:r>
              <a:rPr lang="en-US" dirty="0">
                <a:solidFill>
                  <a:schemeClr val="tx1"/>
                </a:solidFill>
              </a:rPr>
              <a:t>Implemented in the same iteration</a:t>
            </a:r>
          </a:p>
          <a:p>
            <a:pPr>
              <a:spcBef>
                <a:spcPts val="750"/>
              </a:spcBef>
              <a:buClr>
                <a:schemeClr val="tx1">
                  <a:lumMod val="50000"/>
                  <a:lumOff val="50000"/>
                </a:schemeClr>
              </a:buClr>
              <a:buFont typeface="Webdings" pitchFamily="18" charset="2"/>
              <a:buChar char=""/>
            </a:pPr>
            <a:r>
              <a:rPr lang="en-US" dirty="0">
                <a:solidFill>
                  <a:schemeClr val="tx1"/>
                </a:solidFill>
              </a:rPr>
              <a:t>Maintained under </a:t>
            </a:r>
            <a:r>
              <a:rPr lang="en-US" dirty="0" smtClean="0">
                <a:solidFill>
                  <a:schemeClr val="tx1"/>
                </a:solidFill>
              </a:rPr>
              <a:t>version </a:t>
            </a:r>
            <a:r>
              <a:rPr lang="en-US" dirty="0">
                <a:solidFill>
                  <a:schemeClr val="tx1"/>
                </a:solidFill>
              </a:rPr>
              <a:t>control</a:t>
            </a:r>
          </a:p>
          <a:p>
            <a:pPr>
              <a:spcBef>
                <a:spcPts val="750"/>
              </a:spcBef>
              <a:buClr>
                <a:schemeClr val="tx1">
                  <a:lumMod val="50000"/>
                  <a:lumOff val="50000"/>
                </a:schemeClr>
              </a:buClr>
              <a:buFont typeface="Webdings" pitchFamily="18" charset="2"/>
              <a:buChar char=""/>
            </a:pPr>
            <a:r>
              <a:rPr lang="en-US" dirty="0">
                <a:solidFill>
                  <a:srgbClr val="E05E0D"/>
                </a:solidFill>
              </a:rPr>
              <a:t>Passing vs. not-yet-passing </a:t>
            </a:r>
            <a:r>
              <a:rPr lang="en-US" dirty="0">
                <a:solidFill>
                  <a:schemeClr val="tx1"/>
                </a:solidFill>
              </a:rPr>
              <a:t>and</a:t>
            </a:r>
            <a:r>
              <a:rPr lang="en-US" dirty="0">
                <a:solidFill>
                  <a:srgbClr val="E05E0D"/>
                </a:solidFill>
              </a:rPr>
              <a:t> </a:t>
            </a:r>
            <a:r>
              <a:rPr lang="en-US" dirty="0" smtClean="0">
                <a:solidFill>
                  <a:srgbClr val="E05E0D"/>
                </a:solidFill>
              </a:rPr>
              <a:t/>
            </a:r>
            <a:br>
              <a:rPr lang="en-US" dirty="0" smtClean="0">
                <a:solidFill>
                  <a:srgbClr val="E05E0D"/>
                </a:solidFill>
              </a:rPr>
            </a:br>
            <a:r>
              <a:rPr lang="en-US" dirty="0" smtClean="0">
                <a:solidFill>
                  <a:srgbClr val="E05E0D"/>
                </a:solidFill>
              </a:rPr>
              <a:t>broken automated </a:t>
            </a:r>
            <a:r>
              <a:rPr lang="en-US" dirty="0">
                <a:solidFill>
                  <a:srgbClr val="E05E0D"/>
                </a:solidFill>
              </a:rPr>
              <a:t>tests </a:t>
            </a:r>
            <a:r>
              <a:rPr lang="en-US" dirty="0">
                <a:solidFill>
                  <a:schemeClr val="tx1"/>
                </a:solidFill>
              </a:rPr>
              <a:t>are the </a:t>
            </a:r>
            <a:r>
              <a:rPr lang="en-US" i="1" dirty="0" smtClean="0">
                <a:solidFill>
                  <a:schemeClr val="accent2"/>
                </a:solidFill>
              </a:rPr>
              <a:t>real</a:t>
            </a:r>
            <a:r>
              <a:rPr lang="en-US" dirty="0" smtClean="0">
                <a:solidFill>
                  <a:schemeClr val="accent2"/>
                </a:solidFill>
              </a:rPr>
              <a:t> </a:t>
            </a:r>
            <a:r>
              <a:rPr lang="en-US" dirty="0">
                <a:solidFill>
                  <a:schemeClr val="tx1"/>
                </a:solidFill>
              </a:rPr>
              <a:t>iteration progress indicator</a:t>
            </a:r>
          </a:p>
          <a:p>
            <a:pPr marL="0" indent="0">
              <a:buNone/>
            </a:pPr>
            <a:endParaRPr lang="en-US" dirty="0"/>
          </a:p>
        </p:txBody>
      </p:sp>
      <p:grpSp>
        <p:nvGrpSpPr>
          <p:cNvPr id="5" name="Group 4"/>
          <p:cNvGrpSpPr/>
          <p:nvPr/>
        </p:nvGrpSpPr>
        <p:grpSpPr>
          <a:xfrm>
            <a:off x="5453857" y="1137907"/>
            <a:ext cx="3257293" cy="3572283"/>
            <a:chOff x="5426969" y="1233918"/>
            <a:chExt cx="3257293" cy="3572283"/>
          </a:xfrm>
        </p:grpSpPr>
        <p:sp>
          <p:nvSpPr>
            <p:cNvPr id="58" name="Up Arrow 57"/>
            <p:cNvSpPr/>
            <p:nvPr/>
          </p:nvSpPr>
          <p:spPr bwMode="auto">
            <a:xfrm>
              <a:off x="8074284" y="2518320"/>
              <a:ext cx="425662" cy="1044077"/>
            </a:xfrm>
            <a:prstGeom prst="upArrow">
              <a:avLst/>
            </a:prstGeom>
            <a:ln>
              <a:solidFill>
                <a:schemeClr val="tx1">
                  <a:lumMod val="75000"/>
                  <a:lumOff val="2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59" name="TextBox 58"/>
            <p:cNvSpPr txBox="1"/>
            <p:nvPr/>
          </p:nvSpPr>
          <p:spPr>
            <a:xfrm rot="16200000">
              <a:off x="7994861" y="2981829"/>
              <a:ext cx="550151" cy="276999"/>
            </a:xfrm>
            <a:prstGeom prst="rect">
              <a:avLst/>
            </a:prstGeom>
            <a:noFill/>
          </p:spPr>
          <p:txBody>
            <a:bodyPr wrap="none" rtlCol="0">
              <a:spAutoFit/>
            </a:bodyPr>
            <a:lstStyle/>
            <a:p>
              <a:pPr algn="l"/>
              <a:r>
                <a:rPr lang="en-US" sz="1200" dirty="0" smtClean="0">
                  <a:solidFill>
                    <a:srgbClr val="717171"/>
                  </a:solidFill>
                </a:rPr>
                <a:t>Done</a:t>
              </a:r>
            </a:p>
          </p:txBody>
        </p:sp>
        <p:sp>
          <p:nvSpPr>
            <p:cNvPr id="60" name="TextBox 59"/>
            <p:cNvSpPr txBox="1"/>
            <p:nvPr/>
          </p:nvSpPr>
          <p:spPr>
            <a:xfrm>
              <a:off x="7799981" y="1260697"/>
              <a:ext cx="884281" cy="1200329"/>
            </a:xfrm>
            <a:prstGeom prst="rect">
              <a:avLst/>
            </a:prstGeom>
            <a:noFill/>
          </p:spPr>
          <p:txBody>
            <a:bodyPr wrap="none" rtlCol="0">
              <a:spAutoFit/>
            </a:bodyPr>
            <a:lstStyle/>
            <a:p>
              <a:pPr marL="285750" indent="-285750" algn="l">
                <a:buClr>
                  <a:schemeClr val="accent5"/>
                </a:buClr>
                <a:buFont typeface="Wingdings" panose="05000000000000000000" pitchFamily="2" charset="2"/>
                <a:buChar char="ü"/>
              </a:pPr>
              <a:r>
                <a:rPr lang="en-US" sz="1200" dirty="0" smtClean="0"/>
                <a:t>Test 1</a:t>
              </a:r>
            </a:p>
            <a:p>
              <a:pPr marL="285750" indent="-285750" algn="l">
                <a:buClr>
                  <a:schemeClr val="accent5"/>
                </a:buClr>
                <a:buFont typeface="Wingdings" panose="05000000000000000000" pitchFamily="2" charset="2"/>
                <a:buChar char="ü"/>
              </a:pPr>
              <a:r>
                <a:rPr lang="en-US" sz="1200" dirty="0" smtClean="0"/>
                <a:t>Test 2</a:t>
              </a:r>
            </a:p>
            <a:p>
              <a:pPr marL="285750" indent="-285750" algn="l">
                <a:buClr>
                  <a:schemeClr val="accent5"/>
                </a:buClr>
                <a:buFont typeface="Wingdings" panose="05000000000000000000" pitchFamily="2" charset="2"/>
                <a:buChar char="ü"/>
              </a:pPr>
              <a:r>
                <a:rPr lang="en-US" sz="1200" dirty="0" smtClean="0"/>
                <a:t>Test 3</a:t>
              </a:r>
            </a:p>
            <a:p>
              <a:pPr marL="285750" indent="-285750" algn="l">
                <a:buClr>
                  <a:schemeClr val="accent5"/>
                </a:buClr>
                <a:buFont typeface="Wingdings" panose="05000000000000000000" pitchFamily="2" charset="2"/>
                <a:buChar char="ü"/>
              </a:pPr>
              <a:r>
                <a:rPr lang="en-US" sz="1200" dirty="0" smtClean="0"/>
                <a:t>Test 4</a:t>
              </a:r>
            </a:p>
            <a:p>
              <a:pPr marL="285750" indent="-285750" algn="l">
                <a:buClr>
                  <a:schemeClr val="accent5"/>
                </a:buClr>
                <a:buFont typeface="Wingdings" panose="05000000000000000000" pitchFamily="2" charset="2"/>
                <a:buChar char="ü"/>
              </a:pPr>
              <a:r>
                <a:rPr lang="en-US" sz="1200" dirty="0" smtClean="0"/>
                <a:t>Test 5</a:t>
              </a:r>
            </a:p>
            <a:p>
              <a:pPr algn="ctr"/>
              <a:r>
                <a:rPr lang="en-US" sz="1200" dirty="0" smtClean="0"/>
                <a:t>…</a:t>
              </a:r>
            </a:p>
          </p:txBody>
        </p:sp>
        <p:sp>
          <p:nvSpPr>
            <p:cNvPr id="61" name="TextBox 60"/>
            <p:cNvSpPr txBox="1"/>
            <p:nvPr/>
          </p:nvSpPr>
          <p:spPr>
            <a:xfrm>
              <a:off x="6547224" y="1233918"/>
              <a:ext cx="768865" cy="1200329"/>
            </a:xfrm>
            <a:prstGeom prst="rect">
              <a:avLst/>
            </a:prstGeom>
            <a:noFill/>
          </p:spPr>
          <p:txBody>
            <a:bodyPr wrap="none" rtlCol="0">
              <a:spAutoFit/>
            </a:bodyPr>
            <a:lstStyle/>
            <a:p>
              <a:pPr marL="171450" indent="-171450" algn="l">
                <a:buClr>
                  <a:schemeClr val="accent5"/>
                </a:buClr>
                <a:buFont typeface="Wingdings" panose="05000000000000000000" pitchFamily="2" charset="2"/>
                <a:buChar char="ü"/>
              </a:pPr>
              <a:r>
                <a:rPr lang="en-US" sz="1200" dirty="0" smtClean="0"/>
                <a:t>Test 1</a:t>
              </a:r>
            </a:p>
            <a:p>
              <a:pPr algn="l">
                <a:buClr>
                  <a:srgbClr val="008000"/>
                </a:buClr>
              </a:pPr>
              <a:r>
                <a:rPr lang="en-US" sz="1200" dirty="0" smtClean="0"/>
                <a:t>    Test 2</a:t>
              </a:r>
            </a:p>
            <a:p>
              <a:pPr marL="171450" indent="-171450" algn="l">
                <a:buClr>
                  <a:schemeClr val="accent5"/>
                </a:buClr>
                <a:buFont typeface="Wingdings" panose="05000000000000000000" pitchFamily="2" charset="2"/>
                <a:buChar char="ü"/>
              </a:pPr>
              <a:r>
                <a:rPr lang="en-US" sz="1200" dirty="0" smtClean="0"/>
                <a:t>Test 3</a:t>
              </a:r>
            </a:p>
            <a:p>
              <a:pPr algn="l">
                <a:buClr>
                  <a:srgbClr val="008000"/>
                </a:buClr>
              </a:pPr>
              <a:r>
                <a:rPr lang="en-US" sz="1200" dirty="0" smtClean="0"/>
                <a:t>    Test 4</a:t>
              </a:r>
            </a:p>
            <a:p>
              <a:pPr algn="l">
                <a:buClr>
                  <a:srgbClr val="008000"/>
                </a:buClr>
              </a:pPr>
              <a:r>
                <a:rPr lang="en-US" sz="1200" dirty="0" smtClean="0"/>
                <a:t>    Test 5</a:t>
              </a:r>
            </a:p>
            <a:p>
              <a:pPr algn="ctr"/>
              <a:r>
                <a:rPr lang="en-US" sz="1200" dirty="0" smtClean="0"/>
                <a:t>…</a:t>
              </a:r>
            </a:p>
          </p:txBody>
        </p:sp>
        <p:sp>
          <p:nvSpPr>
            <p:cNvPr id="62" name="Up Arrow 61"/>
            <p:cNvSpPr/>
            <p:nvPr/>
          </p:nvSpPr>
          <p:spPr bwMode="auto">
            <a:xfrm>
              <a:off x="6853117" y="2532712"/>
              <a:ext cx="425662" cy="1044077"/>
            </a:xfrm>
            <a:prstGeom prst="upArrow">
              <a:avLst/>
            </a:prstGeom>
            <a:ln>
              <a:solidFill>
                <a:schemeClr val="tx1">
                  <a:lumMod val="75000"/>
                  <a:lumOff val="2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63" name="TextBox 62"/>
            <p:cNvSpPr txBox="1"/>
            <p:nvPr/>
          </p:nvSpPr>
          <p:spPr>
            <a:xfrm rot="16200000">
              <a:off x="6649462" y="2996221"/>
              <a:ext cx="798617" cy="276999"/>
            </a:xfrm>
            <a:prstGeom prst="rect">
              <a:avLst/>
            </a:prstGeom>
            <a:noFill/>
          </p:spPr>
          <p:txBody>
            <a:bodyPr wrap="none" rtlCol="0">
              <a:spAutoFit/>
            </a:bodyPr>
            <a:lstStyle/>
            <a:p>
              <a:pPr algn="l"/>
              <a:r>
                <a:rPr lang="en-US" sz="1200" dirty="0" smtClean="0">
                  <a:solidFill>
                    <a:srgbClr val="717171"/>
                  </a:solidFill>
                </a:rPr>
                <a:t>Progress</a:t>
              </a:r>
            </a:p>
          </p:txBody>
        </p:sp>
        <p:sp>
          <p:nvSpPr>
            <p:cNvPr id="64" name="Oval 63"/>
            <p:cNvSpPr>
              <a:spLocks noChangeAspect="1"/>
            </p:cNvSpPr>
            <p:nvPr/>
          </p:nvSpPr>
          <p:spPr bwMode="auto">
            <a:xfrm>
              <a:off x="6646274" y="1506584"/>
              <a:ext cx="96376" cy="96376"/>
            </a:xfrm>
            <a:prstGeom prst="ellipse">
              <a:avLst/>
            </a:prstGeom>
            <a:solidFill>
              <a:schemeClr val="accent3">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65" name="Oval 64"/>
            <p:cNvSpPr>
              <a:spLocks noChangeAspect="1"/>
            </p:cNvSpPr>
            <p:nvPr/>
          </p:nvSpPr>
          <p:spPr bwMode="auto">
            <a:xfrm>
              <a:off x="6659769" y="1894355"/>
              <a:ext cx="96376" cy="96376"/>
            </a:xfrm>
            <a:prstGeom prst="ellipse">
              <a:avLst/>
            </a:prstGeom>
            <a:solidFill>
              <a:schemeClr val="accent3">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66" name="Rounded Rectangle 65"/>
            <p:cNvSpPr/>
            <p:nvPr/>
          </p:nvSpPr>
          <p:spPr bwMode="auto">
            <a:xfrm>
              <a:off x="5426969" y="3538553"/>
              <a:ext cx="3088990" cy="1149613"/>
            </a:xfrm>
            <a:prstGeom prst="roundRect">
              <a:avLst>
                <a:gd name="adj" fmla="val 6111"/>
              </a:avLst>
            </a:prstGeom>
            <a:solidFill>
              <a:schemeClr val="bg1">
                <a:lumMod val="85000"/>
              </a:schemeClr>
            </a:solidFill>
            <a:ln w="12700">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67" name="Rounded Rectangle 66"/>
            <p:cNvSpPr/>
            <p:nvPr/>
          </p:nvSpPr>
          <p:spPr bwMode="auto">
            <a:xfrm>
              <a:off x="5531611" y="4210629"/>
              <a:ext cx="2082364" cy="240941"/>
            </a:xfrm>
            <a:prstGeom prst="roundRect">
              <a:avLst/>
            </a:prstGeom>
            <a:solidFill>
              <a:schemeClr val="accent5"/>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spAutoFit/>
            </a:bodyPr>
            <a:lstStyle/>
            <a:p>
              <a:pPr eaLnBrk="0" hangingPunct="0">
                <a:spcBef>
                  <a:spcPct val="20000"/>
                </a:spcBef>
              </a:pPr>
              <a:endParaRPr lang="en-US" sz="2200" i="1" dirty="0">
                <a:solidFill>
                  <a:schemeClr val="dk1"/>
                </a:solidFill>
              </a:endParaRPr>
            </a:p>
          </p:txBody>
        </p:sp>
        <p:sp>
          <p:nvSpPr>
            <p:cNvPr id="68" name="Rounded Rectangle 67"/>
            <p:cNvSpPr/>
            <p:nvPr/>
          </p:nvSpPr>
          <p:spPr bwMode="auto">
            <a:xfrm>
              <a:off x="6102482" y="3664564"/>
              <a:ext cx="2315400" cy="481882"/>
            </a:xfrm>
            <a:prstGeom prst="roundRect">
              <a:avLst/>
            </a:prstGeom>
            <a:solidFill>
              <a:schemeClr val="accent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spAutoFit/>
            </a:bodyPr>
            <a:lstStyle/>
            <a:p>
              <a:pPr eaLnBrk="0" hangingPunct="0">
                <a:spcBef>
                  <a:spcPct val="20000"/>
                </a:spcBef>
              </a:pPr>
              <a:endParaRPr lang="en-US" sz="2200" i="1" dirty="0">
                <a:solidFill>
                  <a:schemeClr val="dk1"/>
                </a:solidFill>
              </a:endParaRPr>
            </a:p>
          </p:txBody>
        </p:sp>
        <p:sp>
          <p:nvSpPr>
            <p:cNvPr id="69" name="TextBox 68"/>
            <p:cNvSpPr txBox="1"/>
            <p:nvPr/>
          </p:nvSpPr>
          <p:spPr>
            <a:xfrm>
              <a:off x="5986162" y="4178211"/>
              <a:ext cx="1280729" cy="270327"/>
            </a:xfrm>
            <a:prstGeom prst="rect">
              <a:avLst/>
            </a:prstGeom>
            <a:noFill/>
          </p:spPr>
          <p:txBody>
            <a:bodyPr wrap="none" rtlCol="0">
              <a:spAutoFit/>
            </a:bodyPr>
            <a:lstStyle/>
            <a:p>
              <a:pPr algn="l"/>
              <a:r>
                <a:rPr lang="en-US" sz="1400" dirty="0" smtClean="0">
                  <a:solidFill>
                    <a:srgbClr val="FFFFFF"/>
                  </a:solidFill>
                </a:rPr>
                <a:t>Test automation</a:t>
              </a:r>
            </a:p>
          </p:txBody>
        </p:sp>
        <p:sp>
          <p:nvSpPr>
            <p:cNvPr id="70" name="TextBox 69"/>
            <p:cNvSpPr txBox="1"/>
            <p:nvPr/>
          </p:nvSpPr>
          <p:spPr>
            <a:xfrm>
              <a:off x="6290024" y="3726312"/>
              <a:ext cx="1865200" cy="297359"/>
            </a:xfrm>
            <a:prstGeom prst="rect">
              <a:avLst/>
            </a:prstGeom>
            <a:solidFill>
              <a:schemeClr val="bg1">
                <a:alpha val="0"/>
              </a:schemeClr>
            </a:solidFill>
            <a:ln>
              <a:solidFill>
                <a:schemeClr val="bg1">
                  <a:alpha val="0"/>
                </a:schemeClr>
              </a:solidFill>
            </a:ln>
          </p:spPr>
          <p:txBody>
            <a:bodyPr wrap="none" rtlCol="0">
              <a:spAutoFit/>
            </a:bodyPr>
            <a:lstStyle/>
            <a:p>
              <a:pPr algn="l"/>
              <a:r>
                <a:rPr lang="en-US" sz="1600" dirty="0" smtClean="0">
                  <a:solidFill>
                    <a:schemeClr val="bg1"/>
                  </a:solidFill>
                </a:rPr>
                <a:t>Building functionality</a:t>
              </a:r>
            </a:p>
          </p:txBody>
        </p:sp>
        <p:sp>
          <p:nvSpPr>
            <p:cNvPr id="71" name="Right Arrow 70"/>
            <p:cNvSpPr/>
            <p:nvPr/>
          </p:nvSpPr>
          <p:spPr bwMode="auto">
            <a:xfrm>
              <a:off x="5426971" y="4484947"/>
              <a:ext cx="3088987" cy="321254"/>
            </a:xfrm>
            <a:prstGeom prst="rightArrow">
              <a:avLst>
                <a:gd name="adj1" fmla="val 48260"/>
                <a:gd name="adj2" fmla="val 50000"/>
              </a:avLst>
            </a:prstGeom>
            <a:solidFill>
              <a:srgbClr val="F4AD3E"/>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72" name="TextBox 71"/>
            <p:cNvSpPr txBox="1"/>
            <p:nvPr/>
          </p:nvSpPr>
          <p:spPr>
            <a:xfrm>
              <a:off x="5426969" y="4493278"/>
              <a:ext cx="2534987" cy="297359"/>
            </a:xfrm>
            <a:prstGeom prst="rect">
              <a:avLst/>
            </a:prstGeom>
            <a:solidFill>
              <a:schemeClr val="accent3"/>
            </a:solidFill>
          </p:spPr>
          <p:txBody>
            <a:bodyPr wrap="square" rtlCol="0">
              <a:spAutoFit/>
            </a:bodyPr>
            <a:lstStyle/>
            <a:p>
              <a:pPr algn="ctr"/>
              <a:r>
                <a:rPr lang="en-US" sz="1600" dirty="0" smtClean="0">
                  <a:solidFill>
                    <a:srgbClr val="565656"/>
                  </a:solidFill>
                </a:rPr>
                <a:t>Iteration</a:t>
              </a:r>
            </a:p>
          </p:txBody>
        </p:sp>
        <p:sp>
          <p:nvSpPr>
            <p:cNvPr id="73" name="TextBox 72"/>
            <p:cNvSpPr txBox="1"/>
            <p:nvPr/>
          </p:nvSpPr>
          <p:spPr>
            <a:xfrm>
              <a:off x="6547224" y="1932866"/>
              <a:ext cx="290320" cy="324392"/>
            </a:xfrm>
            <a:prstGeom prst="rect">
              <a:avLst/>
            </a:prstGeom>
            <a:noFill/>
          </p:spPr>
          <p:txBody>
            <a:bodyPr wrap="none" rtlCol="0">
              <a:spAutoFit/>
            </a:bodyPr>
            <a:lstStyle/>
            <a:p>
              <a:pPr algn="l"/>
              <a:r>
                <a:rPr lang="en-US" dirty="0" smtClean="0">
                  <a:solidFill>
                    <a:srgbClr val="DD594B"/>
                  </a:solidFill>
                  <a:sym typeface="Wingdings" panose="05000000000000000000" pitchFamily="2" charset="2"/>
                </a:rPr>
                <a:t></a:t>
              </a:r>
              <a:endParaRPr lang="en-US" dirty="0" smtClean="0">
                <a:solidFill>
                  <a:srgbClr val="DD594B"/>
                </a:solidFill>
              </a:endParaRPr>
            </a:p>
          </p:txBody>
        </p:sp>
        <p:pic>
          <p:nvPicPr>
            <p:cNvPr id="74" name="Picture 73" descr="Agile-Te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17328" y="2942419"/>
              <a:ext cx="894765" cy="526333"/>
            </a:xfrm>
            <a:prstGeom prst="rect">
              <a:avLst/>
            </a:prstGeom>
          </p:spPr>
        </p:pic>
      </p:grpSp>
    </p:spTree>
    <p:extLst>
      <p:ext uri="{BB962C8B-B14F-4D97-AF65-F5344CB8AC3E}">
        <p14:creationId xmlns:p14="http://schemas.microsoft.com/office/powerpoint/2010/main" xmlns="" val="187458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Except a team of Agile Teams</a:t>
            </a:r>
            <a:endParaRPr lang="en-US" dirty="0"/>
          </a:p>
        </p:txBody>
      </p:sp>
      <p:sp>
        <p:nvSpPr>
          <p:cNvPr id="3" name="Content Placeholder 2"/>
          <p:cNvSpPr>
            <a:spLocks noGrp="1"/>
          </p:cNvSpPr>
          <p:nvPr>
            <p:ph idx="1"/>
          </p:nvPr>
        </p:nvSpPr>
        <p:spPr>
          <a:xfrm>
            <a:off x="387480" y="846247"/>
            <a:ext cx="8658279" cy="1316840"/>
          </a:xfrm>
        </p:spPr>
        <p:txBody>
          <a:bodyPr/>
          <a:lstStyle/>
          <a:p>
            <a:pPr>
              <a:spcBef>
                <a:spcPts val="400"/>
              </a:spcBef>
              <a:spcAft>
                <a:spcPts val="400"/>
              </a:spcAft>
            </a:pPr>
            <a:r>
              <a:rPr lang="en-US" sz="1900" dirty="0" smtClean="0"/>
              <a:t>Align 50-125 practitioners to a common mission</a:t>
            </a:r>
          </a:p>
          <a:p>
            <a:pPr>
              <a:spcBef>
                <a:spcPts val="400"/>
              </a:spcBef>
              <a:spcAft>
                <a:spcPts val="400"/>
              </a:spcAft>
            </a:pPr>
            <a:r>
              <a:rPr lang="en-US" sz="1900" dirty="0" smtClean="0"/>
              <a:t>Apply cadence and synchronization, Program Increments every 6-12 weeks</a:t>
            </a:r>
          </a:p>
          <a:p>
            <a:pPr>
              <a:spcBef>
                <a:spcPts val="400"/>
              </a:spcBef>
              <a:spcAft>
                <a:spcPts val="400"/>
              </a:spcAft>
            </a:pPr>
            <a:r>
              <a:rPr lang="en-US" sz="1900" dirty="0" smtClean="0"/>
              <a:t>Provide Vision, Roadmap, architectural guidance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xmlns="" val="0"/>
              </a:ext>
            </a:extLst>
          </a:blip>
          <a:srcRect t="9250"/>
          <a:stretch/>
        </p:blipFill>
        <p:spPr>
          <a:xfrm>
            <a:off x="3484964" y="2500318"/>
            <a:ext cx="5223378" cy="2103465"/>
          </a:xfrm>
          <a:prstGeom prst="rect">
            <a:avLst/>
          </a:prstGeom>
        </p:spPr>
      </p:pic>
      <p:grpSp>
        <p:nvGrpSpPr>
          <p:cNvPr id="61" name="Group 60"/>
          <p:cNvGrpSpPr/>
          <p:nvPr/>
        </p:nvGrpSpPr>
        <p:grpSpPr>
          <a:xfrm>
            <a:off x="754713" y="2738910"/>
            <a:ext cx="1936326" cy="1283450"/>
            <a:chOff x="1003300" y="4279900"/>
            <a:chExt cx="3286658" cy="1881281"/>
          </a:xfrm>
        </p:grpSpPr>
        <p:cxnSp>
          <p:nvCxnSpPr>
            <p:cNvPr id="70" name="Straight Connector 69"/>
            <p:cNvCxnSpPr/>
            <p:nvPr/>
          </p:nvCxnSpPr>
          <p:spPr bwMode="auto">
            <a:xfrm flipV="1">
              <a:off x="1014739" y="5257800"/>
              <a:ext cx="13961" cy="890681"/>
            </a:xfrm>
            <a:prstGeom prst="line">
              <a:avLst/>
            </a:prstGeom>
            <a:noFill/>
            <a:ln w="38100" cap="flat" cmpd="sng" algn="ctr">
              <a:solidFill>
                <a:srgbClr val="FED28D"/>
              </a:solidFill>
              <a:prstDash val="solid"/>
              <a:round/>
              <a:headEnd type="none" w="med" len="med"/>
              <a:tailEnd type="oval" w="lg" len="lg"/>
            </a:ln>
            <a:effectLst/>
          </p:spPr>
        </p:cxnSp>
        <p:cxnSp>
          <p:nvCxnSpPr>
            <p:cNvPr id="71" name="Straight Connector 70"/>
            <p:cNvCxnSpPr/>
            <p:nvPr/>
          </p:nvCxnSpPr>
          <p:spPr bwMode="auto">
            <a:xfrm flipV="1">
              <a:off x="1471939" y="5257800"/>
              <a:ext cx="13961" cy="890681"/>
            </a:xfrm>
            <a:prstGeom prst="line">
              <a:avLst/>
            </a:prstGeom>
            <a:noFill/>
            <a:ln w="38100" cap="flat" cmpd="sng" algn="ctr">
              <a:solidFill>
                <a:srgbClr val="FED28D"/>
              </a:solidFill>
              <a:prstDash val="solid"/>
              <a:round/>
              <a:headEnd type="none" w="med" len="med"/>
              <a:tailEnd type="oval" w="lg" len="lg"/>
            </a:ln>
            <a:effectLst/>
          </p:spPr>
        </p:cxnSp>
        <p:cxnSp>
          <p:nvCxnSpPr>
            <p:cNvPr id="72" name="Straight Connector 71"/>
            <p:cNvCxnSpPr/>
            <p:nvPr/>
          </p:nvCxnSpPr>
          <p:spPr bwMode="auto">
            <a:xfrm flipV="1">
              <a:off x="2386339" y="5257800"/>
              <a:ext cx="13961" cy="890681"/>
            </a:xfrm>
            <a:prstGeom prst="line">
              <a:avLst/>
            </a:prstGeom>
            <a:noFill/>
            <a:ln w="38100" cap="flat" cmpd="sng" algn="ctr">
              <a:solidFill>
                <a:srgbClr val="FED28D"/>
              </a:solidFill>
              <a:prstDash val="solid"/>
              <a:round/>
              <a:headEnd type="none" w="med" len="med"/>
              <a:tailEnd type="oval" w="lg" len="lg"/>
            </a:ln>
            <a:effectLst/>
          </p:spPr>
        </p:cxnSp>
        <p:cxnSp>
          <p:nvCxnSpPr>
            <p:cNvPr id="73" name="Straight Connector 72"/>
            <p:cNvCxnSpPr/>
            <p:nvPr/>
          </p:nvCxnSpPr>
          <p:spPr bwMode="auto">
            <a:xfrm flipV="1">
              <a:off x="1929139" y="5257800"/>
              <a:ext cx="13961" cy="890681"/>
            </a:xfrm>
            <a:prstGeom prst="line">
              <a:avLst/>
            </a:prstGeom>
            <a:noFill/>
            <a:ln w="38100" cap="flat" cmpd="sng" algn="ctr">
              <a:solidFill>
                <a:srgbClr val="FED28D"/>
              </a:solidFill>
              <a:prstDash val="solid"/>
              <a:round/>
              <a:headEnd type="none" w="med" len="med"/>
              <a:tailEnd type="oval" w="lg" len="lg"/>
            </a:ln>
            <a:effectLst/>
          </p:spPr>
        </p:cxnSp>
        <p:cxnSp>
          <p:nvCxnSpPr>
            <p:cNvPr id="74" name="Straight Connector 73"/>
            <p:cNvCxnSpPr/>
            <p:nvPr/>
          </p:nvCxnSpPr>
          <p:spPr bwMode="auto">
            <a:xfrm flipV="1">
              <a:off x="1954539" y="4279900"/>
              <a:ext cx="13961" cy="890681"/>
            </a:xfrm>
            <a:prstGeom prst="line">
              <a:avLst/>
            </a:prstGeom>
            <a:noFill/>
            <a:ln w="38100" cap="flat" cmpd="sng" algn="ctr">
              <a:solidFill>
                <a:srgbClr val="FED28D"/>
              </a:solidFill>
              <a:prstDash val="solid"/>
              <a:round/>
              <a:headEnd type="none" w="med" len="med"/>
              <a:tailEnd type="oval" w="lg" len="lg"/>
            </a:ln>
            <a:effectLst/>
          </p:spPr>
        </p:cxnSp>
        <p:cxnSp>
          <p:nvCxnSpPr>
            <p:cNvPr id="75" name="Straight Connector 74"/>
            <p:cNvCxnSpPr/>
            <p:nvPr/>
          </p:nvCxnSpPr>
          <p:spPr bwMode="auto">
            <a:xfrm flipV="1">
              <a:off x="3351539" y="4330700"/>
              <a:ext cx="13961" cy="890681"/>
            </a:xfrm>
            <a:prstGeom prst="line">
              <a:avLst/>
            </a:prstGeom>
            <a:noFill/>
            <a:ln w="38100" cap="flat" cmpd="sng" algn="ctr">
              <a:solidFill>
                <a:srgbClr val="FED28D"/>
              </a:solidFill>
              <a:prstDash val="solid"/>
              <a:round/>
              <a:headEnd type="none" w="med" len="med"/>
              <a:tailEnd type="oval" w="lg" len="lg"/>
            </a:ln>
            <a:effectLst/>
          </p:spPr>
        </p:cxnSp>
        <p:cxnSp>
          <p:nvCxnSpPr>
            <p:cNvPr id="76" name="Straight Connector 75"/>
            <p:cNvCxnSpPr/>
            <p:nvPr/>
          </p:nvCxnSpPr>
          <p:spPr bwMode="auto">
            <a:xfrm>
              <a:off x="1003300" y="5257800"/>
              <a:ext cx="3238500" cy="12700"/>
            </a:xfrm>
            <a:prstGeom prst="line">
              <a:avLst/>
            </a:prstGeom>
            <a:noFill/>
            <a:ln w="38100" cap="flat" cmpd="sng" algn="ctr">
              <a:solidFill>
                <a:srgbClr val="FED28D"/>
              </a:solidFill>
              <a:prstDash val="solid"/>
              <a:round/>
              <a:headEnd type="none" w="med" len="med"/>
              <a:tailEnd type="none" w="lg" len="lg"/>
            </a:ln>
            <a:effectLst/>
          </p:spPr>
        </p:cxnSp>
        <p:cxnSp>
          <p:nvCxnSpPr>
            <p:cNvPr id="77" name="Straight Connector 76"/>
            <p:cNvCxnSpPr/>
            <p:nvPr/>
          </p:nvCxnSpPr>
          <p:spPr bwMode="auto">
            <a:xfrm flipV="1">
              <a:off x="2881639" y="5270500"/>
              <a:ext cx="13961" cy="890681"/>
            </a:xfrm>
            <a:prstGeom prst="line">
              <a:avLst/>
            </a:prstGeom>
            <a:noFill/>
            <a:ln w="38100" cap="flat" cmpd="sng" algn="ctr">
              <a:solidFill>
                <a:srgbClr val="FED28D"/>
              </a:solidFill>
              <a:prstDash val="solid"/>
              <a:round/>
              <a:headEnd type="none" w="med" len="med"/>
              <a:tailEnd type="oval" w="lg" len="lg"/>
            </a:ln>
            <a:effectLst/>
          </p:spPr>
        </p:cxnSp>
        <p:cxnSp>
          <p:nvCxnSpPr>
            <p:cNvPr id="78" name="Straight Connector 77"/>
            <p:cNvCxnSpPr/>
            <p:nvPr/>
          </p:nvCxnSpPr>
          <p:spPr bwMode="auto">
            <a:xfrm flipV="1">
              <a:off x="3338839" y="5270500"/>
              <a:ext cx="13961" cy="890681"/>
            </a:xfrm>
            <a:prstGeom prst="line">
              <a:avLst/>
            </a:prstGeom>
            <a:noFill/>
            <a:ln w="38100" cap="flat" cmpd="sng" algn="ctr">
              <a:solidFill>
                <a:srgbClr val="FED28D"/>
              </a:solidFill>
              <a:prstDash val="solid"/>
              <a:round/>
              <a:headEnd type="none" w="med" len="med"/>
              <a:tailEnd type="oval" w="lg" len="lg"/>
            </a:ln>
            <a:effectLst/>
          </p:spPr>
        </p:cxnSp>
        <p:cxnSp>
          <p:nvCxnSpPr>
            <p:cNvPr id="79" name="Straight Connector 78"/>
            <p:cNvCxnSpPr/>
            <p:nvPr/>
          </p:nvCxnSpPr>
          <p:spPr bwMode="auto">
            <a:xfrm flipV="1">
              <a:off x="4253239" y="5270500"/>
              <a:ext cx="13961" cy="890681"/>
            </a:xfrm>
            <a:prstGeom prst="line">
              <a:avLst/>
            </a:prstGeom>
            <a:noFill/>
            <a:ln w="38100" cap="flat" cmpd="sng" algn="ctr">
              <a:solidFill>
                <a:srgbClr val="FED28D"/>
              </a:solidFill>
              <a:prstDash val="solid"/>
              <a:round/>
              <a:headEnd type="none" w="med" len="med"/>
              <a:tailEnd type="oval" w="lg" len="lg"/>
            </a:ln>
            <a:effectLst/>
          </p:spPr>
        </p:cxnSp>
        <p:cxnSp>
          <p:nvCxnSpPr>
            <p:cNvPr id="80" name="Straight Connector 79"/>
            <p:cNvCxnSpPr/>
            <p:nvPr/>
          </p:nvCxnSpPr>
          <p:spPr bwMode="auto">
            <a:xfrm flipV="1">
              <a:off x="3796039" y="5270500"/>
              <a:ext cx="13961" cy="890681"/>
            </a:xfrm>
            <a:prstGeom prst="line">
              <a:avLst/>
            </a:prstGeom>
            <a:noFill/>
            <a:ln w="38100" cap="flat" cmpd="sng" algn="ctr">
              <a:solidFill>
                <a:srgbClr val="FED28D"/>
              </a:solidFill>
              <a:prstDash val="solid"/>
              <a:round/>
              <a:headEnd type="none" w="med" len="med"/>
              <a:tailEnd type="oval" w="lg" len="lg"/>
            </a:ln>
            <a:effectLst/>
          </p:spPr>
        </p:cxnSp>
        <p:cxnSp>
          <p:nvCxnSpPr>
            <p:cNvPr id="81" name="Straight Connector 80"/>
            <p:cNvCxnSpPr/>
            <p:nvPr/>
          </p:nvCxnSpPr>
          <p:spPr bwMode="auto">
            <a:xfrm>
              <a:off x="2880258" y="5288883"/>
              <a:ext cx="1409700" cy="12701"/>
            </a:xfrm>
            <a:prstGeom prst="line">
              <a:avLst/>
            </a:prstGeom>
            <a:noFill/>
            <a:ln w="38100" cap="flat" cmpd="sng" algn="ctr">
              <a:solidFill>
                <a:srgbClr val="FED28D"/>
              </a:solidFill>
              <a:prstDash val="solid"/>
              <a:round/>
              <a:headEnd type="none" w="med" len="med"/>
              <a:tailEnd type="none" w="lg" len="lg"/>
            </a:ln>
            <a:effectLst/>
          </p:spPr>
        </p:cxnSp>
        <p:cxnSp>
          <p:nvCxnSpPr>
            <p:cNvPr id="82" name="Straight Connector 81"/>
            <p:cNvCxnSpPr/>
            <p:nvPr/>
          </p:nvCxnSpPr>
          <p:spPr bwMode="auto">
            <a:xfrm>
              <a:off x="1993900" y="4318000"/>
              <a:ext cx="1384300" cy="0"/>
            </a:xfrm>
            <a:prstGeom prst="line">
              <a:avLst/>
            </a:prstGeom>
            <a:noFill/>
            <a:ln w="38100" cap="flat" cmpd="sng" algn="ctr">
              <a:solidFill>
                <a:srgbClr val="FED28D"/>
              </a:solidFill>
              <a:prstDash val="solid"/>
              <a:round/>
              <a:headEnd type="none" w="med" len="med"/>
              <a:tailEnd type="none" w="lg" len="lg"/>
            </a:ln>
            <a:effectLst/>
          </p:spPr>
        </p:cxnSp>
      </p:grpSp>
      <p:graphicFrame>
        <p:nvGraphicFramePr>
          <p:cNvPr id="62" name="Diagram 61"/>
          <p:cNvGraphicFramePr/>
          <p:nvPr>
            <p:extLst>
              <p:ext uri="{D42A27DB-BD31-4B8C-83A1-F6EECF244321}">
                <p14:modId xmlns:p14="http://schemas.microsoft.com/office/powerpoint/2010/main" xmlns="" val="44286356"/>
              </p:ext>
            </p:extLst>
          </p:nvPr>
        </p:nvGraphicFramePr>
        <p:xfrm>
          <a:off x="1465913" y="2725280"/>
          <a:ext cx="482600" cy="685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3" name="Diagram 62"/>
          <p:cNvGraphicFramePr/>
          <p:nvPr>
            <p:extLst>
              <p:ext uri="{D42A27DB-BD31-4B8C-83A1-F6EECF244321}">
                <p14:modId xmlns:p14="http://schemas.microsoft.com/office/powerpoint/2010/main" xmlns="" val="2121271215"/>
              </p:ext>
            </p:extLst>
          </p:nvPr>
        </p:nvGraphicFramePr>
        <p:xfrm>
          <a:off x="2438058" y="3665073"/>
          <a:ext cx="208043" cy="3316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83" name="Straight Connector 82"/>
          <p:cNvCxnSpPr/>
          <p:nvPr/>
        </p:nvCxnSpPr>
        <p:spPr bwMode="auto">
          <a:xfrm flipV="1">
            <a:off x="2172847" y="2762065"/>
            <a:ext cx="877120" cy="2638"/>
          </a:xfrm>
          <a:prstGeom prst="line">
            <a:avLst/>
          </a:prstGeom>
          <a:noFill/>
          <a:ln w="38100" cap="flat" cmpd="sng" algn="ctr">
            <a:solidFill>
              <a:srgbClr val="FED28D"/>
            </a:solidFill>
            <a:prstDash val="solid"/>
            <a:round/>
            <a:headEnd type="none" w="med" len="med"/>
            <a:tailEnd type="none" w="lg" len="lg"/>
          </a:ln>
          <a:effectLst/>
        </p:spPr>
      </p:cxnSp>
      <p:graphicFrame>
        <p:nvGraphicFramePr>
          <p:cNvPr id="29" name="Diagram 28"/>
          <p:cNvGraphicFramePr/>
          <p:nvPr>
            <p:extLst>
              <p:ext uri="{D42A27DB-BD31-4B8C-83A1-F6EECF244321}">
                <p14:modId xmlns:p14="http://schemas.microsoft.com/office/powerpoint/2010/main" xmlns="" val="925191663"/>
              </p:ext>
            </p:extLst>
          </p:nvPr>
        </p:nvGraphicFramePr>
        <p:xfrm>
          <a:off x="791838" y="3649747"/>
          <a:ext cx="208043" cy="33161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0" name="Diagram 29"/>
          <p:cNvGraphicFramePr/>
          <p:nvPr>
            <p:extLst>
              <p:ext uri="{D42A27DB-BD31-4B8C-83A1-F6EECF244321}">
                <p14:modId xmlns:p14="http://schemas.microsoft.com/office/powerpoint/2010/main" xmlns="" val="1638917795"/>
              </p:ext>
            </p:extLst>
          </p:nvPr>
        </p:nvGraphicFramePr>
        <p:xfrm>
          <a:off x="1062210" y="3649747"/>
          <a:ext cx="208043" cy="331611"/>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31" name="Diagram 30"/>
          <p:cNvGraphicFramePr/>
          <p:nvPr>
            <p:extLst>
              <p:ext uri="{D42A27DB-BD31-4B8C-83A1-F6EECF244321}">
                <p14:modId xmlns:p14="http://schemas.microsoft.com/office/powerpoint/2010/main" xmlns="" val="1666124143"/>
              </p:ext>
            </p:extLst>
          </p:nvPr>
        </p:nvGraphicFramePr>
        <p:xfrm>
          <a:off x="1334409" y="3649747"/>
          <a:ext cx="208043" cy="331611"/>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32" name="Diagram 31"/>
          <p:cNvGraphicFramePr/>
          <p:nvPr>
            <p:extLst>
              <p:ext uri="{D42A27DB-BD31-4B8C-83A1-F6EECF244321}">
                <p14:modId xmlns:p14="http://schemas.microsoft.com/office/powerpoint/2010/main" xmlns="" val="1509198168"/>
              </p:ext>
            </p:extLst>
          </p:nvPr>
        </p:nvGraphicFramePr>
        <p:xfrm>
          <a:off x="1619647" y="3649747"/>
          <a:ext cx="208043" cy="331611"/>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33" name="Diagram 32"/>
          <p:cNvGraphicFramePr/>
          <p:nvPr>
            <p:extLst>
              <p:ext uri="{D42A27DB-BD31-4B8C-83A1-F6EECF244321}">
                <p14:modId xmlns:p14="http://schemas.microsoft.com/office/powerpoint/2010/main" xmlns="" val="1164254859"/>
              </p:ext>
            </p:extLst>
          </p:nvPr>
        </p:nvGraphicFramePr>
        <p:xfrm>
          <a:off x="1895572" y="3659571"/>
          <a:ext cx="208043" cy="331611"/>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34" name="Diagram 33"/>
          <p:cNvGraphicFramePr/>
          <p:nvPr>
            <p:extLst>
              <p:ext uri="{D42A27DB-BD31-4B8C-83A1-F6EECF244321}">
                <p14:modId xmlns:p14="http://schemas.microsoft.com/office/powerpoint/2010/main" xmlns="" val="1907907396"/>
              </p:ext>
            </p:extLst>
          </p:nvPr>
        </p:nvGraphicFramePr>
        <p:xfrm>
          <a:off x="2162220" y="3669242"/>
          <a:ext cx="208043" cy="331611"/>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Tree>
    <p:extLst>
      <p:ext uri="{BB962C8B-B14F-4D97-AF65-F5344CB8AC3E}">
        <p14:creationId xmlns:p14="http://schemas.microsoft.com/office/powerpoint/2010/main" xmlns="" val="301761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nk-runway.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0705" y="3571896"/>
            <a:ext cx="5357700" cy="672353"/>
          </a:xfrm>
          <a:prstGeom prst="rect">
            <a:avLst/>
          </a:prstGeom>
        </p:spPr>
      </p:pic>
      <p:sp>
        <p:nvSpPr>
          <p:cNvPr id="2" name="Title 1"/>
          <p:cNvSpPr>
            <a:spLocks noGrp="1"/>
          </p:cNvSpPr>
          <p:nvPr>
            <p:ph type="title"/>
          </p:nvPr>
        </p:nvSpPr>
        <p:spPr/>
        <p:txBody>
          <a:bodyPr/>
          <a:lstStyle/>
          <a:p>
            <a:r>
              <a:rPr lang="en-US" smtClean="0"/>
              <a:t>With some Architectural Runway</a:t>
            </a:r>
            <a:endParaRPr lang="ru-RU" dirty="0"/>
          </a:p>
        </p:txBody>
      </p:sp>
      <p:sp>
        <p:nvSpPr>
          <p:cNvPr id="4" name="Content Placeholder 3"/>
          <p:cNvSpPr>
            <a:spLocks noGrp="1"/>
          </p:cNvSpPr>
          <p:nvPr>
            <p:ph type="body" sz="quarter" idx="10"/>
          </p:nvPr>
        </p:nvSpPr>
        <p:spPr/>
        <p:txBody>
          <a:bodyPr/>
          <a:lstStyle/>
          <a:p>
            <a:r>
              <a:rPr lang="en-US" smtClean="0"/>
              <a:t>Architectural Runway—existing code, hardware components, etc. that technically enable near-term business features</a:t>
            </a:r>
            <a:endParaRPr lang="ru-RU" dirty="0"/>
          </a:p>
        </p:txBody>
      </p:sp>
      <p:sp>
        <p:nvSpPr>
          <p:cNvPr id="42" name="Content Placeholder 3"/>
          <p:cNvSpPr txBox="1">
            <a:spLocks/>
          </p:cNvSpPr>
          <p:nvPr/>
        </p:nvSpPr>
        <p:spPr>
          <a:xfrm>
            <a:off x="3033640" y="1879063"/>
            <a:ext cx="5886980" cy="1485022"/>
          </a:xfrm>
          <a:prstGeom prst="rect">
            <a:avLst/>
          </a:prstGeom>
        </p:spPr>
        <p:txBody>
          <a:bodyPr wrap="square">
            <a:sp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290513" indent="-290513">
              <a:spcBef>
                <a:spcPts val="900"/>
              </a:spcBef>
              <a:spcAft>
                <a:spcPts val="0"/>
              </a:spcAft>
            </a:pPr>
            <a:r>
              <a:rPr lang="en-US" sz="1700" dirty="0"/>
              <a:t>Enablers build up the runway</a:t>
            </a:r>
          </a:p>
          <a:p>
            <a:pPr marL="290513" indent="-290513">
              <a:spcBef>
                <a:spcPts val="900"/>
              </a:spcBef>
              <a:spcAft>
                <a:spcPts val="0"/>
              </a:spcAft>
            </a:pPr>
            <a:r>
              <a:rPr lang="en-US" sz="1700" dirty="0"/>
              <a:t>Features consume it</a:t>
            </a:r>
          </a:p>
          <a:p>
            <a:pPr marL="290513" indent="-290513">
              <a:spcBef>
                <a:spcPts val="900"/>
              </a:spcBef>
              <a:spcAft>
                <a:spcPts val="0"/>
              </a:spcAft>
            </a:pPr>
            <a:r>
              <a:rPr lang="en-US" sz="1700" dirty="0"/>
              <a:t>Architectural Runway must be continuously maintained</a:t>
            </a:r>
          </a:p>
          <a:p>
            <a:pPr marL="290513" indent="-290513">
              <a:spcBef>
                <a:spcPts val="900"/>
              </a:spcBef>
              <a:spcAft>
                <a:spcPts val="0"/>
              </a:spcAft>
            </a:pPr>
            <a:r>
              <a:rPr lang="en-US" sz="1700" dirty="0"/>
              <a:t>Enablers extend the runway</a:t>
            </a:r>
          </a:p>
        </p:txBody>
      </p:sp>
      <p:grpSp>
        <p:nvGrpSpPr>
          <p:cNvPr id="9" name="Group 8"/>
          <p:cNvGrpSpPr/>
          <p:nvPr/>
        </p:nvGrpSpPr>
        <p:grpSpPr>
          <a:xfrm>
            <a:off x="544177" y="3557258"/>
            <a:ext cx="5372881" cy="677824"/>
            <a:chOff x="1031243" y="3059569"/>
            <a:chExt cx="7163841" cy="903765"/>
          </a:xfrm>
        </p:grpSpPr>
        <p:cxnSp>
          <p:nvCxnSpPr>
            <p:cNvPr id="10" name="Straight Connector 9"/>
            <p:cNvCxnSpPr/>
            <p:nvPr/>
          </p:nvCxnSpPr>
          <p:spPr bwMode="auto">
            <a:xfrm flipV="1">
              <a:off x="1031243" y="3512072"/>
              <a:ext cx="843148" cy="451262"/>
            </a:xfrm>
            <a:prstGeom prst="line">
              <a:avLst/>
            </a:prstGeom>
            <a:solidFill>
              <a:srgbClr val="1A1746"/>
            </a:solidFill>
            <a:ln w="38100" cap="flat" cmpd="sng" algn="ctr">
              <a:solidFill>
                <a:srgbClr val="B42E34">
                  <a:lumMod val="75000"/>
                </a:srgbClr>
              </a:solidFill>
              <a:prstDash val="solid"/>
              <a:round/>
              <a:headEnd type="oval" w="med" len="med"/>
              <a:tailEnd type="oval" w="med" len="med"/>
            </a:ln>
            <a:effectLst/>
          </p:spPr>
        </p:cxnSp>
        <p:cxnSp>
          <p:nvCxnSpPr>
            <p:cNvPr id="11" name="Straight Connector 10"/>
            <p:cNvCxnSpPr/>
            <p:nvPr/>
          </p:nvCxnSpPr>
          <p:spPr bwMode="auto">
            <a:xfrm>
              <a:off x="1874391" y="3512073"/>
              <a:ext cx="403761" cy="130628"/>
            </a:xfrm>
            <a:prstGeom prst="line">
              <a:avLst/>
            </a:prstGeom>
            <a:solidFill>
              <a:srgbClr val="1A1746"/>
            </a:solidFill>
            <a:ln w="38100" cap="flat" cmpd="sng" algn="ctr">
              <a:solidFill>
                <a:srgbClr val="B42E34">
                  <a:lumMod val="75000"/>
                </a:srgbClr>
              </a:solidFill>
              <a:prstDash val="solid"/>
              <a:round/>
              <a:headEnd type="none" w="med" len="med"/>
              <a:tailEnd type="none" w="med" len="med"/>
            </a:ln>
            <a:effectLst/>
          </p:spPr>
        </p:cxnSp>
        <p:cxnSp>
          <p:nvCxnSpPr>
            <p:cNvPr id="12" name="Straight Connector 11"/>
            <p:cNvCxnSpPr/>
            <p:nvPr/>
          </p:nvCxnSpPr>
          <p:spPr bwMode="auto">
            <a:xfrm flipV="1">
              <a:off x="2278152" y="3512072"/>
              <a:ext cx="415636" cy="130629"/>
            </a:xfrm>
            <a:prstGeom prst="line">
              <a:avLst/>
            </a:prstGeom>
            <a:solidFill>
              <a:srgbClr val="1A1746"/>
            </a:solidFill>
            <a:ln w="38100" cap="flat" cmpd="sng" algn="ctr">
              <a:solidFill>
                <a:srgbClr val="B42E34">
                  <a:lumMod val="75000"/>
                </a:srgbClr>
              </a:solidFill>
              <a:prstDash val="solid"/>
              <a:round/>
              <a:headEnd type="oval" w="med" len="med"/>
              <a:tailEnd type="oval" w="med" len="med"/>
            </a:ln>
            <a:effectLst/>
          </p:spPr>
        </p:cxnSp>
        <p:cxnSp>
          <p:nvCxnSpPr>
            <p:cNvPr id="13" name="Straight Connector 12"/>
            <p:cNvCxnSpPr/>
            <p:nvPr/>
          </p:nvCxnSpPr>
          <p:spPr bwMode="auto">
            <a:xfrm>
              <a:off x="2693788" y="3512073"/>
              <a:ext cx="511738" cy="170304"/>
            </a:xfrm>
            <a:prstGeom prst="line">
              <a:avLst/>
            </a:prstGeom>
            <a:solidFill>
              <a:srgbClr val="1A1746"/>
            </a:solidFill>
            <a:ln w="38100" cap="flat" cmpd="sng" algn="ctr">
              <a:solidFill>
                <a:srgbClr val="B42E34">
                  <a:lumMod val="75000"/>
                </a:srgbClr>
              </a:solidFill>
              <a:prstDash val="solid"/>
              <a:round/>
              <a:headEnd type="none" w="med" len="med"/>
              <a:tailEnd type="none" w="med" len="med"/>
            </a:ln>
            <a:effectLst/>
          </p:spPr>
        </p:cxnSp>
        <p:cxnSp>
          <p:nvCxnSpPr>
            <p:cNvPr id="14" name="Straight Connector 13"/>
            <p:cNvCxnSpPr/>
            <p:nvPr/>
          </p:nvCxnSpPr>
          <p:spPr bwMode="auto">
            <a:xfrm flipH="1">
              <a:off x="3717264" y="3285960"/>
              <a:ext cx="360378" cy="58141"/>
            </a:xfrm>
            <a:prstGeom prst="line">
              <a:avLst/>
            </a:prstGeom>
            <a:solidFill>
              <a:srgbClr val="1A1746"/>
            </a:solidFill>
            <a:ln w="38100" cap="flat" cmpd="sng" algn="ctr">
              <a:solidFill>
                <a:srgbClr val="B42E34">
                  <a:lumMod val="60000"/>
                  <a:lumOff val="40000"/>
                </a:srgbClr>
              </a:solidFill>
              <a:prstDash val="solid"/>
              <a:round/>
              <a:headEnd type="none" w="med" len="med"/>
              <a:tailEnd type="none" w="med" len="med"/>
            </a:ln>
            <a:effectLst/>
          </p:spPr>
        </p:cxnSp>
        <p:cxnSp>
          <p:nvCxnSpPr>
            <p:cNvPr id="15" name="Straight Connector 14"/>
            <p:cNvCxnSpPr/>
            <p:nvPr/>
          </p:nvCxnSpPr>
          <p:spPr bwMode="auto">
            <a:xfrm flipH="1" flipV="1">
              <a:off x="4077642" y="3279334"/>
              <a:ext cx="545772" cy="572529"/>
            </a:xfrm>
            <a:prstGeom prst="line">
              <a:avLst/>
            </a:prstGeom>
            <a:solidFill>
              <a:srgbClr val="1A1746"/>
            </a:solidFill>
            <a:ln w="38100" cap="flat" cmpd="sng" algn="ctr">
              <a:solidFill>
                <a:srgbClr val="B42E34">
                  <a:lumMod val="60000"/>
                  <a:lumOff val="40000"/>
                </a:srgbClr>
              </a:solidFill>
              <a:prstDash val="solid"/>
              <a:round/>
              <a:headEnd type="oval" w="med" len="med"/>
              <a:tailEnd type="oval" w="med" len="med"/>
            </a:ln>
            <a:effectLst/>
          </p:spPr>
        </p:cxnSp>
        <p:cxnSp>
          <p:nvCxnSpPr>
            <p:cNvPr id="16" name="Straight Connector 15"/>
            <p:cNvCxnSpPr/>
            <p:nvPr/>
          </p:nvCxnSpPr>
          <p:spPr bwMode="auto">
            <a:xfrm flipH="1">
              <a:off x="4623414" y="3522054"/>
              <a:ext cx="786186" cy="327672"/>
            </a:xfrm>
            <a:prstGeom prst="line">
              <a:avLst/>
            </a:prstGeom>
            <a:solidFill>
              <a:srgbClr val="1A1746"/>
            </a:solidFill>
            <a:ln w="38100" cap="flat" cmpd="sng" algn="ctr">
              <a:solidFill>
                <a:srgbClr val="B42E34">
                  <a:lumMod val="60000"/>
                  <a:lumOff val="40000"/>
                </a:srgbClr>
              </a:solidFill>
              <a:prstDash val="solid"/>
              <a:round/>
              <a:headEnd type="none" w="med" len="med"/>
              <a:tailEnd type="none" w="med" len="med"/>
            </a:ln>
            <a:effectLst/>
          </p:spPr>
        </p:cxnSp>
        <p:cxnSp>
          <p:nvCxnSpPr>
            <p:cNvPr id="17" name="Straight Connector 16"/>
            <p:cNvCxnSpPr/>
            <p:nvPr/>
          </p:nvCxnSpPr>
          <p:spPr bwMode="auto">
            <a:xfrm flipV="1">
              <a:off x="6070294" y="3355560"/>
              <a:ext cx="623695" cy="195565"/>
            </a:xfrm>
            <a:prstGeom prst="line">
              <a:avLst/>
            </a:prstGeom>
            <a:solidFill>
              <a:srgbClr val="1A1746"/>
            </a:solidFill>
            <a:ln w="38100" cap="flat" cmpd="sng" algn="ctr">
              <a:solidFill>
                <a:srgbClr val="B42E34">
                  <a:lumMod val="20000"/>
                  <a:lumOff val="80000"/>
                </a:srgbClr>
              </a:solidFill>
              <a:prstDash val="solid"/>
              <a:round/>
              <a:headEnd type="none" w="med" len="med"/>
              <a:tailEnd type="none" w="med" len="med"/>
            </a:ln>
            <a:effectLst/>
          </p:spPr>
        </p:cxnSp>
        <p:cxnSp>
          <p:nvCxnSpPr>
            <p:cNvPr id="18" name="Straight Connector 17"/>
            <p:cNvCxnSpPr/>
            <p:nvPr/>
          </p:nvCxnSpPr>
          <p:spPr bwMode="auto">
            <a:xfrm flipV="1">
              <a:off x="6693989" y="3117710"/>
              <a:ext cx="396416" cy="237851"/>
            </a:xfrm>
            <a:prstGeom prst="line">
              <a:avLst/>
            </a:prstGeom>
            <a:solidFill>
              <a:srgbClr val="1A1746"/>
            </a:solidFill>
            <a:ln w="38100" cap="flat" cmpd="sng" algn="ctr">
              <a:solidFill>
                <a:srgbClr val="B42E34">
                  <a:lumMod val="20000"/>
                  <a:lumOff val="80000"/>
                </a:srgbClr>
              </a:solidFill>
              <a:prstDash val="solid"/>
              <a:round/>
              <a:headEnd type="oval" w="med" len="med"/>
              <a:tailEnd type="oval" w="med" len="med"/>
            </a:ln>
            <a:effectLst/>
          </p:spPr>
        </p:cxnSp>
        <p:cxnSp>
          <p:nvCxnSpPr>
            <p:cNvPr id="21" name="Straight Connector 20"/>
            <p:cNvCxnSpPr/>
            <p:nvPr/>
          </p:nvCxnSpPr>
          <p:spPr bwMode="auto">
            <a:xfrm>
              <a:off x="7090405" y="3117710"/>
              <a:ext cx="539126" cy="195566"/>
            </a:xfrm>
            <a:prstGeom prst="line">
              <a:avLst/>
            </a:prstGeom>
            <a:solidFill>
              <a:srgbClr val="1A1746"/>
            </a:solidFill>
            <a:ln w="38100" cap="flat" cmpd="sng" algn="ctr">
              <a:solidFill>
                <a:srgbClr val="B42E34">
                  <a:lumMod val="20000"/>
                  <a:lumOff val="80000"/>
                </a:srgbClr>
              </a:solidFill>
              <a:prstDash val="solid"/>
              <a:round/>
              <a:headEnd type="none" w="med" len="med"/>
              <a:tailEnd type="none" w="med" len="med"/>
            </a:ln>
            <a:effectLst/>
          </p:spPr>
        </p:cxnSp>
        <p:cxnSp>
          <p:nvCxnSpPr>
            <p:cNvPr id="22" name="Straight Connector 21"/>
            <p:cNvCxnSpPr/>
            <p:nvPr/>
          </p:nvCxnSpPr>
          <p:spPr bwMode="auto">
            <a:xfrm flipH="1">
              <a:off x="7629531" y="3059569"/>
              <a:ext cx="565553" cy="253707"/>
            </a:xfrm>
            <a:prstGeom prst="line">
              <a:avLst/>
            </a:prstGeom>
            <a:solidFill>
              <a:srgbClr val="1A1746"/>
            </a:solidFill>
            <a:ln w="38100" cap="flat" cmpd="sng" algn="ctr">
              <a:solidFill>
                <a:srgbClr val="B42E34">
                  <a:lumMod val="20000"/>
                  <a:lumOff val="80000"/>
                </a:srgbClr>
              </a:solidFill>
              <a:prstDash val="solid"/>
              <a:round/>
              <a:headEnd type="triangle" w="med" len="med"/>
              <a:tailEnd type="oval" w="med" len="med"/>
            </a:ln>
            <a:effectLst/>
          </p:spPr>
        </p:cxnSp>
        <p:cxnSp>
          <p:nvCxnSpPr>
            <p:cNvPr id="23" name="Straight Connector 22"/>
            <p:cNvCxnSpPr/>
            <p:nvPr/>
          </p:nvCxnSpPr>
          <p:spPr bwMode="auto">
            <a:xfrm>
              <a:off x="5409600" y="3522054"/>
              <a:ext cx="660694" cy="29071"/>
            </a:xfrm>
            <a:prstGeom prst="line">
              <a:avLst/>
            </a:prstGeom>
            <a:solidFill>
              <a:srgbClr val="1A1746"/>
            </a:solidFill>
            <a:ln w="38100" cap="flat" cmpd="sng" algn="ctr">
              <a:solidFill>
                <a:srgbClr val="B42E34">
                  <a:lumMod val="60000"/>
                  <a:lumOff val="40000"/>
                </a:srgbClr>
              </a:solidFill>
              <a:prstDash val="solid"/>
              <a:round/>
              <a:headEnd type="oval" w="med" len="med"/>
              <a:tailEnd type="oval" w="med" len="med"/>
            </a:ln>
            <a:effectLst/>
          </p:spPr>
        </p:cxnSp>
        <p:cxnSp>
          <p:nvCxnSpPr>
            <p:cNvPr id="24" name="Straight Connector 23"/>
            <p:cNvCxnSpPr/>
            <p:nvPr/>
          </p:nvCxnSpPr>
          <p:spPr bwMode="auto">
            <a:xfrm flipV="1">
              <a:off x="3205526" y="3344101"/>
              <a:ext cx="511738" cy="338276"/>
            </a:xfrm>
            <a:prstGeom prst="line">
              <a:avLst/>
            </a:prstGeom>
            <a:solidFill>
              <a:srgbClr val="1A1746"/>
            </a:solidFill>
            <a:ln w="38100" cap="flat" cmpd="sng" algn="ctr">
              <a:solidFill>
                <a:srgbClr val="B42E34">
                  <a:lumMod val="75000"/>
                </a:srgbClr>
              </a:solidFill>
              <a:prstDash val="solid"/>
              <a:round/>
              <a:headEnd type="oval" w="med" len="med"/>
              <a:tailEnd type="oval" w="med" len="med"/>
            </a:ln>
            <a:effectLst/>
          </p:spPr>
        </p:cxnSp>
      </p:grpSp>
      <p:sp>
        <p:nvSpPr>
          <p:cNvPr id="25" name="TextBox 24"/>
          <p:cNvSpPr txBox="1"/>
          <p:nvPr/>
        </p:nvSpPr>
        <p:spPr>
          <a:xfrm>
            <a:off x="472314" y="4257588"/>
            <a:ext cx="5395069" cy="276999"/>
          </a:xfrm>
          <a:prstGeom prst="rect">
            <a:avLst/>
          </a:prstGeom>
          <a:noFill/>
        </p:spPr>
        <p:txBody>
          <a:bodyPr wrap="square" rtlCol="0">
            <a:spAutoFit/>
          </a:bodyPr>
          <a:lstStyle/>
          <a:p>
            <a:pPr algn="ctr" defTabSz="685800">
              <a:defRPr/>
            </a:pPr>
            <a:r>
              <a:rPr lang="en-US" sz="1200" kern="0" dirty="0">
                <a:solidFill>
                  <a:sysClr val="windowText" lastClr="000000"/>
                </a:solidFill>
              </a:rPr>
              <a:t>Architectural R</a:t>
            </a:r>
            <a:r>
              <a:rPr lang="en-US" sz="1200" kern="0" dirty="0" err="1">
                <a:solidFill>
                  <a:sysClr val="windowText" lastClr="000000"/>
                </a:solidFill>
              </a:rPr>
              <a:t>unway</a:t>
            </a:r>
            <a:endParaRPr lang="ru-RU" sz="1200" kern="0" dirty="0">
              <a:solidFill>
                <a:sysClr val="windowText" lastClr="000000"/>
              </a:solidFill>
            </a:endParaRPr>
          </a:p>
        </p:txBody>
      </p:sp>
      <p:cxnSp>
        <p:nvCxnSpPr>
          <p:cNvPr id="26" name="Straight Connector 25"/>
          <p:cNvCxnSpPr/>
          <p:nvPr/>
        </p:nvCxnSpPr>
        <p:spPr bwMode="auto">
          <a:xfrm>
            <a:off x="1791086" y="3896635"/>
            <a:ext cx="0" cy="338447"/>
          </a:xfrm>
          <a:prstGeom prst="line">
            <a:avLst/>
          </a:prstGeom>
          <a:noFill/>
          <a:ln w="38100" cap="flat" cmpd="sng" algn="ctr">
            <a:solidFill>
              <a:srgbClr val="B42E34">
                <a:lumMod val="50000"/>
              </a:srgbClr>
            </a:solidFill>
            <a:prstDash val="sysDot"/>
            <a:headEnd type="none" w="med" len="med"/>
            <a:tailEnd type="none" w="med" len="med"/>
          </a:ln>
          <a:effectLst/>
        </p:spPr>
      </p:cxnSp>
      <p:cxnSp>
        <p:nvCxnSpPr>
          <p:cNvPr id="27" name="Straight Connector 26"/>
          <p:cNvCxnSpPr/>
          <p:nvPr/>
        </p:nvCxnSpPr>
        <p:spPr bwMode="auto">
          <a:xfrm>
            <a:off x="2558693" y="3771277"/>
            <a:ext cx="0" cy="480060"/>
          </a:xfrm>
          <a:prstGeom prst="line">
            <a:avLst/>
          </a:prstGeom>
          <a:noFill/>
          <a:ln w="38100" cap="flat" cmpd="sng" algn="ctr">
            <a:solidFill>
              <a:srgbClr val="B42E34">
                <a:lumMod val="50000"/>
              </a:srgbClr>
            </a:solidFill>
            <a:prstDash val="sysDot"/>
            <a:headEnd type="none" w="med" len="med"/>
            <a:tailEnd type="none" w="med" len="med"/>
          </a:ln>
          <a:effectLst/>
        </p:spPr>
      </p:cxnSp>
      <p:sp>
        <p:nvSpPr>
          <p:cNvPr id="29" name="Shape 28"/>
          <p:cNvSpPr/>
          <p:nvPr/>
        </p:nvSpPr>
        <p:spPr>
          <a:xfrm rot="4447731">
            <a:off x="1304637" y="3279622"/>
            <a:ext cx="677837" cy="646327"/>
          </a:xfrm>
          <a:prstGeom prst="swooshArrow">
            <a:avLst>
              <a:gd name="adj1" fmla="val 25000"/>
              <a:gd name="adj2" fmla="val 25000"/>
            </a:avLst>
          </a:prstGeom>
          <a:solidFill>
            <a:srgbClr val="1A1746">
              <a:tint val="40000"/>
              <a:hueOff val="0"/>
              <a:satOff val="0"/>
              <a:lumOff val="0"/>
              <a:alphaOff val="0"/>
            </a:srgbClr>
          </a:solidFill>
          <a:ln>
            <a:noFill/>
          </a:ln>
          <a:effectLst/>
        </p:spPr>
      </p:sp>
      <p:sp>
        <p:nvSpPr>
          <p:cNvPr id="30" name="Up Arrow 29"/>
          <p:cNvSpPr/>
          <p:nvPr/>
        </p:nvSpPr>
        <p:spPr>
          <a:xfrm>
            <a:off x="1891043" y="2696036"/>
            <a:ext cx="411480" cy="469742"/>
          </a:xfrm>
          <a:prstGeom prst="upArrow">
            <a:avLst/>
          </a:prstGeom>
          <a:solidFill>
            <a:srgbClr val="1A1746">
              <a:tint val="40000"/>
              <a:hueOff val="0"/>
              <a:satOff val="0"/>
              <a:lumOff val="0"/>
              <a:alphaOff val="0"/>
            </a:srgbClr>
          </a:solidFill>
          <a:ln>
            <a:noFill/>
          </a:ln>
          <a:effectLst/>
        </p:spPr>
        <p:txBody>
          <a:bodyPr rtlCol="0" anchor="ctr"/>
          <a:lstStyle/>
          <a:p>
            <a:pPr algn="ctr"/>
            <a:endParaRPr lang="ru-RU" sz="1350" dirty="0"/>
          </a:p>
        </p:txBody>
      </p:sp>
      <p:sp>
        <p:nvSpPr>
          <p:cNvPr id="34" name="TextBox 33"/>
          <p:cNvSpPr txBox="1"/>
          <p:nvPr/>
        </p:nvSpPr>
        <p:spPr>
          <a:xfrm>
            <a:off x="1636005" y="3128657"/>
            <a:ext cx="1099642" cy="415498"/>
          </a:xfrm>
          <a:prstGeom prst="rect">
            <a:avLst/>
          </a:prstGeom>
          <a:noFill/>
        </p:spPr>
        <p:txBody>
          <a:bodyPr wrap="square" rtlCol="0">
            <a:spAutoFit/>
          </a:bodyPr>
          <a:lstStyle/>
          <a:p>
            <a:pPr algn="ctr"/>
            <a:r>
              <a:rPr lang="en-US" sz="1050" dirty="0"/>
              <a:t>… to support future features</a:t>
            </a:r>
          </a:p>
        </p:txBody>
      </p:sp>
      <p:sp>
        <p:nvSpPr>
          <p:cNvPr id="35" name="TextBox 34"/>
          <p:cNvSpPr txBox="1"/>
          <p:nvPr/>
        </p:nvSpPr>
        <p:spPr>
          <a:xfrm>
            <a:off x="191796" y="2951676"/>
            <a:ext cx="1776645" cy="276999"/>
          </a:xfrm>
          <a:prstGeom prst="rect">
            <a:avLst/>
          </a:prstGeom>
          <a:noFill/>
        </p:spPr>
        <p:txBody>
          <a:bodyPr wrap="square" rtlCol="0">
            <a:spAutoFit/>
          </a:bodyPr>
          <a:lstStyle/>
          <a:p>
            <a:pPr algn="ctr"/>
            <a:r>
              <a:rPr lang="en-US" sz="1200" dirty="0"/>
              <a:t>Implemented now …</a:t>
            </a:r>
          </a:p>
        </p:txBody>
      </p:sp>
      <p:sp>
        <p:nvSpPr>
          <p:cNvPr id="3" name="Rectangle 2"/>
          <p:cNvSpPr/>
          <p:nvPr/>
        </p:nvSpPr>
        <p:spPr bwMode="auto">
          <a:xfrm>
            <a:off x="1490207" y="1980801"/>
            <a:ext cx="561731" cy="239347"/>
          </a:xfrm>
          <a:prstGeom prst="rect">
            <a:avLst/>
          </a:prstGeom>
          <a:solidFill>
            <a:srgbClr val="455797"/>
          </a:solidFill>
          <a:ln w="190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eaLnBrk="0" hangingPunct="0">
              <a:spcBef>
                <a:spcPct val="20000"/>
              </a:spcBef>
            </a:pPr>
            <a:r>
              <a:rPr lang="en-US" sz="900" dirty="0">
                <a:solidFill>
                  <a:schemeClr val="bg1"/>
                </a:solidFill>
              </a:rPr>
              <a:t>Feature</a:t>
            </a:r>
          </a:p>
        </p:txBody>
      </p:sp>
      <p:sp>
        <p:nvSpPr>
          <p:cNvPr id="37" name="Rectangle 36"/>
          <p:cNvSpPr/>
          <p:nvPr/>
        </p:nvSpPr>
        <p:spPr bwMode="auto">
          <a:xfrm>
            <a:off x="2134712" y="2095100"/>
            <a:ext cx="561731" cy="239347"/>
          </a:xfrm>
          <a:prstGeom prst="rect">
            <a:avLst/>
          </a:prstGeom>
          <a:solidFill>
            <a:srgbClr val="455797"/>
          </a:solidFill>
          <a:ln w="190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eaLnBrk="0" hangingPunct="0">
              <a:spcBef>
                <a:spcPct val="20000"/>
              </a:spcBef>
            </a:pPr>
            <a:r>
              <a:rPr lang="en-US" sz="900" dirty="0">
                <a:solidFill>
                  <a:schemeClr val="bg1"/>
                </a:solidFill>
              </a:rPr>
              <a:t>Feature</a:t>
            </a:r>
          </a:p>
        </p:txBody>
      </p:sp>
      <p:sp>
        <p:nvSpPr>
          <p:cNvPr id="38" name="Rectangle 37"/>
          <p:cNvSpPr/>
          <p:nvPr/>
        </p:nvSpPr>
        <p:spPr bwMode="auto">
          <a:xfrm>
            <a:off x="1799893" y="2422370"/>
            <a:ext cx="561731" cy="239347"/>
          </a:xfrm>
          <a:prstGeom prst="rect">
            <a:avLst/>
          </a:prstGeom>
          <a:solidFill>
            <a:srgbClr val="455797"/>
          </a:solidFill>
          <a:ln w="190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eaLnBrk="0" hangingPunct="0">
              <a:spcBef>
                <a:spcPct val="20000"/>
              </a:spcBef>
            </a:pPr>
            <a:r>
              <a:rPr lang="en-US" sz="900" dirty="0">
                <a:solidFill>
                  <a:schemeClr val="bg1"/>
                </a:solidFill>
              </a:rPr>
              <a:t>Feature</a:t>
            </a:r>
          </a:p>
        </p:txBody>
      </p:sp>
      <p:sp>
        <p:nvSpPr>
          <p:cNvPr id="39" name="Rectangle 38"/>
          <p:cNvSpPr/>
          <p:nvPr/>
        </p:nvSpPr>
        <p:spPr bwMode="auto">
          <a:xfrm>
            <a:off x="636028" y="3191345"/>
            <a:ext cx="561731" cy="239347"/>
          </a:xfrm>
          <a:prstGeom prst="rect">
            <a:avLst/>
          </a:prstGeom>
          <a:solidFill>
            <a:srgbClr val="834045"/>
          </a:solidFill>
          <a:ln w="190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eaLnBrk="0" hangingPunct="0">
              <a:spcBef>
                <a:spcPct val="20000"/>
              </a:spcBef>
            </a:pPr>
            <a:r>
              <a:rPr lang="en-US" sz="900" dirty="0">
                <a:solidFill>
                  <a:schemeClr val="bg1"/>
                </a:solidFill>
              </a:rPr>
              <a:t>Enabler</a:t>
            </a:r>
          </a:p>
        </p:txBody>
      </p:sp>
    </p:spTree>
    <p:extLst>
      <p:ext uri="{BB962C8B-B14F-4D97-AF65-F5344CB8AC3E}">
        <p14:creationId xmlns:p14="http://schemas.microsoft.com/office/powerpoint/2010/main" xmlns="" val="191749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83" y="0"/>
            <a:ext cx="9144000" cy="4721772"/>
          </a:xfrm>
          <a:prstGeom prst="rect">
            <a:avLst/>
          </a:prstGeom>
          <a:solidFill>
            <a:srgbClr val="2F5FAC"/>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smtClean="0"/>
          </a:p>
        </p:txBody>
      </p:sp>
      <p:sp>
        <p:nvSpPr>
          <p:cNvPr id="2" name="Title 1"/>
          <p:cNvSpPr>
            <a:spLocks noGrp="1"/>
          </p:cNvSpPr>
          <p:nvPr>
            <p:ph type="title" idx="4294967295"/>
          </p:nvPr>
        </p:nvSpPr>
        <p:spPr>
          <a:xfrm>
            <a:off x="253244" y="535016"/>
            <a:ext cx="2734322" cy="875999"/>
          </a:xfrm>
          <a:prstGeom prst="rect">
            <a:avLst/>
          </a:prstGeom>
        </p:spPr>
        <p:txBody>
          <a:bodyPr/>
          <a:lstStyle/>
          <a:p>
            <a:r>
              <a:rPr lang="en-US" dirty="0" smtClean="0">
                <a:solidFill>
                  <a:schemeClr val="bg1"/>
                </a:solidFill>
              </a:rPr>
              <a:t>We thought we’d be developing like this.</a:t>
            </a:r>
            <a:endParaRPr lang="en-US" dirty="0">
              <a:solidFill>
                <a:schemeClr val="bg1"/>
              </a:solidFill>
            </a:endParaRPr>
          </a:p>
        </p:txBody>
      </p:sp>
      <p:pic>
        <p:nvPicPr>
          <p:cNvPr id="5" name="Picture 4" descr="programming.jp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232926" y="535016"/>
            <a:ext cx="5610534" cy="3927374"/>
          </a:xfrm>
          <a:prstGeom prst="rect">
            <a:avLst/>
          </a:prstGeom>
          <a:effectLst>
            <a:outerShdw blurRad="279400" dist="50800" dir="5400000" algn="ctr" rotWithShape="0">
              <a:schemeClr val="tx2">
                <a:alpha val="31000"/>
              </a:schemeClr>
            </a:outerShdw>
          </a:effectLst>
        </p:spPr>
      </p:pic>
    </p:spTree>
    <p:extLst>
      <p:ext uri="{BB962C8B-B14F-4D97-AF65-F5344CB8AC3E}">
        <p14:creationId xmlns:p14="http://schemas.microsoft.com/office/powerpoint/2010/main" xmlns="" val="3611085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descr="blue.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82247" y="896063"/>
            <a:ext cx="425710" cy="993322"/>
          </a:xfrm>
          <a:prstGeom prst="rect">
            <a:avLst/>
          </a:prstGeom>
        </p:spPr>
      </p:pic>
      <p:pic>
        <p:nvPicPr>
          <p:cNvPr id="115" name="Picture 114" descr="blue.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45604" y="902866"/>
            <a:ext cx="425710" cy="993322"/>
          </a:xfrm>
          <a:prstGeom prst="rect">
            <a:avLst/>
          </a:prstGeom>
        </p:spPr>
      </p:pic>
      <p:pic>
        <p:nvPicPr>
          <p:cNvPr id="114" name="Picture 113" descr="blue.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64821" y="864762"/>
            <a:ext cx="425710" cy="993322"/>
          </a:xfrm>
          <a:prstGeom prst="rect">
            <a:avLst/>
          </a:prstGeom>
        </p:spPr>
      </p:pic>
      <p:grpSp>
        <p:nvGrpSpPr>
          <p:cNvPr id="212" name="Group 8"/>
          <p:cNvGrpSpPr>
            <a:grpSpLocks noChangeAspect="1"/>
          </p:cNvGrpSpPr>
          <p:nvPr/>
        </p:nvGrpSpPr>
        <p:grpSpPr>
          <a:xfrm>
            <a:off x="3109445" y="876410"/>
            <a:ext cx="411234" cy="981936"/>
            <a:chOff x="4288536" y="1755648"/>
            <a:chExt cx="838201" cy="2001438"/>
          </a:xfrm>
          <a:effectLst>
            <a:outerShdw blurRad="50800" dist="38100" algn="l" rotWithShape="0">
              <a:prstClr val="black">
                <a:alpha val="40000"/>
              </a:prstClr>
            </a:outerShdw>
          </a:effectLst>
        </p:grpSpPr>
        <p:sp>
          <p:nvSpPr>
            <p:cNvPr id="213" name="Rectangle 4"/>
            <p:cNvSpPr>
              <a:spLocks noChangeArrowheads="1"/>
            </p:cNvSpPr>
            <p:nvPr/>
          </p:nvSpPr>
          <p:spPr bwMode="auto">
            <a:xfrm>
              <a:off x="4288536" y="2213932"/>
              <a:ext cx="838200" cy="1543154"/>
            </a:xfrm>
            <a:prstGeom prst="rect">
              <a:avLst/>
            </a:prstGeom>
            <a:gradFill flip="none" rotWithShape="1">
              <a:gsLst>
                <a:gs pos="0">
                  <a:schemeClr val="accent2">
                    <a:lumMod val="50000"/>
                  </a:schemeClr>
                </a:gs>
                <a:gs pos="50000">
                  <a:schemeClr val="accent2">
                    <a:lumMod val="75000"/>
                  </a:schemeClr>
                </a:gs>
                <a:gs pos="100000">
                  <a:schemeClr val="accent2">
                    <a:lumMod val="50000"/>
                  </a:schemeClr>
                </a:gs>
              </a:gsLst>
              <a:lin ang="10800000" scaled="1"/>
              <a:tileRect/>
            </a:gradFill>
            <a:ln w="9525">
              <a:gradFill>
                <a:gsLst>
                  <a:gs pos="0">
                    <a:schemeClr val="accent2">
                      <a:lumMod val="50000"/>
                    </a:schemeClr>
                  </a:gs>
                  <a:gs pos="50000">
                    <a:schemeClr val="accent2">
                      <a:lumMod val="50000"/>
                    </a:schemeClr>
                  </a:gs>
                  <a:gs pos="100000">
                    <a:schemeClr val="accent2">
                      <a:lumMod val="75000"/>
                    </a:schemeClr>
                  </a:gs>
                </a:gsLst>
                <a:lin ang="5400000" scaled="0"/>
              </a:gradFill>
              <a:miter lim="800000"/>
              <a:headEnd/>
              <a:tailEnd/>
            </a:ln>
          </p:spPr>
          <p:txBody>
            <a:bodyPr vert="vert270" wrap="none" anchor="ctr"/>
            <a:lstStyle/>
            <a:p>
              <a:pPr algn="ctr"/>
              <a:endParaRPr lang="en-US" sz="1350" b="1" dirty="0">
                <a:ln>
                  <a:solidFill>
                    <a:schemeClr val="bg1">
                      <a:alpha val="0"/>
                    </a:schemeClr>
                  </a:solidFill>
                </a:ln>
                <a:solidFill>
                  <a:schemeClr val="bg1"/>
                </a:solidFill>
              </a:endParaRPr>
            </a:p>
          </p:txBody>
        </p:sp>
        <p:grpSp>
          <p:nvGrpSpPr>
            <p:cNvPr id="214" name="Group 10"/>
            <p:cNvGrpSpPr/>
            <p:nvPr/>
          </p:nvGrpSpPr>
          <p:grpSpPr>
            <a:xfrm>
              <a:off x="4288536" y="1755648"/>
              <a:ext cx="838201" cy="450851"/>
              <a:chOff x="738186" y="1749424"/>
              <a:chExt cx="838201" cy="450851"/>
            </a:xfrm>
          </p:grpSpPr>
          <p:sp>
            <p:nvSpPr>
              <p:cNvPr id="215" name="Oval 3"/>
              <p:cNvSpPr>
                <a:spLocks noChangeArrowheads="1"/>
              </p:cNvSpPr>
              <p:nvPr/>
            </p:nvSpPr>
            <p:spPr bwMode="auto">
              <a:xfrm>
                <a:off x="738186" y="1752597"/>
                <a:ext cx="838201" cy="447678"/>
              </a:xfrm>
              <a:custGeom>
                <a:avLst/>
                <a:gdLst>
                  <a:gd name="connsiteX0" fmla="*/ 0 w 838200"/>
                  <a:gd name="connsiteY0" fmla="*/ 439616 h 879231"/>
                  <a:gd name="connsiteX1" fmla="*/ 115758 w 838200"/>
                  <a:gd name="connsiteY1" fmla="*/ 136274 h 879231"/>
                  <a:gd name="connsiteX2" fmla="*/ 419100 w 838200"/>
                  <a:gd name="connsiteY2" fmla="*/ 1 h 879231"/>
                  <a:gd name="connsiteX3" fmla="*/ 722442 w 838200"/>
                  <a:gd name="connsiteY3" fmla="*/ 136275 h 879231"/>
                  <a:gd name="connsiteX4" fmla="*/ 838199 w 838200"/>
                  <a:gd name="connsiteY4" fmla="*/ 439617 h 879231"/>
                  <a:gd name="connsiteX5" fmla="*/ 722441 w 838200"/>
                  <a:gd name="connsiteY5" fmla="*/ 742959 h 879231"/>
                  <a:gd name="connsiteX6" fmla="*/ 419099 w 838200"/>
                  <a:gd name="connsiteY6" fmla="*/ 879233 h 879231"/>
                  <a:gd name="connsiteX7" fmla="*/ 115757 w 838200"/>
                  <a:gd name="connsiteY7" fmla="*/ 742959 h 879231"/>
                  <a:gd name="connsiteX8" fmla="*/ -1 w 838200"/>
                  <a:gd name="connsiteY8" fmla="*/ 439617 h 879231"/>
                  <a:gd name="connsiteX9" fmla="*/ 0 w 838200"/>
                  <a:gd name="connsiteY9" fmla="*/ 439616 h 879231"/>
                  <a:gd name="connsiteX0" fmla="*/ 1 w 838201"/>
                  <a:gd name="connsiteY0" fmla="*/ 439616 h 793516"/>
                  <a:gd name="connsiteX1" fmla="*/ 115759 w 838201"/>
                  <a:gd name="connsiteY1" fmla="*/ 136274 h 793516"/>
                  <a:gd name="connsiteX2" fmla="*/ 419101 w 838201"/>
                  <a:gd name="connsiteY2" fmla="*/ 1 h 793516"/>
                  <a:gd name="connsiteX3" fmla="*/ 722443 w 838201"/>
                  <a:gd name="connsiteY3" fmla="*/ 136275 h 793516"/>
                  <a:gd name="connsiteX4" fmla="*/ 838200 w 838201"/>
                  <a:gd name="connsiteY4" fmla="*/ 439617 h 793516"/>
                  <a:gd name="connsiteX5" fmla="*/ 722442 w 838201"/>
                  <a:gd name="connsiteY5" fmla="*/ 742959 h 793516"/>
                  <a:gd name="connsiteX6" fmla="*/ 115758 w 838201"/>
                  <a:gd name="connsiteY6" fmla="*/ 742959 h 793516"/>
                  <a:gd name="connsiteX7" fmla="*/ 0 w 838201"/>
                  <a:gd name="connsiteY7" fmla="*/ 439617 h 793516"/>
                  <a:gd name="connsiteX8" fmla="*/ 1 w 838201"/>
                  <a:gd name="connsiteY8" fmla="*/ 439616 h 793516"/>
                  <a:gd name="connsiteX0" fmla="*/ 1 w 838201"/>
                  <a:gd name="connsiteY0" fmla="*/ 439616 h 742959"/>
                  <a:gd name="connsiteX1" fmla="*/ 115759 w 838201"/>
                  <a:gd name="connsiteY1" fmla="*/ 136274 h 742959"/>
                  <a:gd name="connsiteX2" fmla="*/ 419101 w 838201"/>
                  <a:gd name="connsiteY2" fmla="*/ 1 h 742959"/>
                  <a:gd name="connsiteX3" fmla="*/ 722443 w 838201"/>
                  <a:gd name="connsiteY3" fmla="*/ 136275 h 742959"/>
                  <a:gd name="connsiteX4" fmla="*/ 838200 w 838201"/>
                  <a:gd name="connsiteY4" fmla="*/ 439617 h 742959"/>
                  <a:gd name="connsiteX5" fmla="*/ 722442 w 838201"/>
                  <a:gd name="connsiteY5" fmla="*/ 742959 h 742959"/>
                  <a:gd name="connsiteX6" fmla="*/ 0 w 838201"/>
                  <a:gd name="connsiteY6" fmla="*/ 439617 h 742959"/>
                  <a:gd name="connsiteX7" fmla="*/ 1 w 838201"/>
                  <a:gd name="connsiteY7" fmla="*/ 439616 h 742959"/>
                  <a:gd name="connsiteX0" fmla="*/ 1 w 838201"/>
                  <a:gd name="connsiteY0" fmla="*/ 439616 h 490174"/>
                  <a:gd name="connsiteX1" fmla="*/ 115759 w 838201"/>
                  <a:gd name="connsiteY1" fmla="*/ 136274 h 490174"/>
                  <a:gd name="connsiteX2" fmla="*/ 419101 w 838201"/>
                  <a:gd name="connsiteY2" fmla="*/ 1 h 490174"/>
                  <a:gd name="connsiteX3" fmla="*/ 722443 w 838201"/>
                  <a:gd name="connsiteY3" fmla="*/ 136275 h 490174"/>
                  <a:gd name="connsiteX4" fmla="*/ 838200 w 838201"/>
                  <a:gd name="connsiteY4" fmla="*/ 439617 h 490174"/>
                  <a:gd name="connsiteX5" fmla="*/ 0 w 838201"/>
                  <a:gd name="connsiteY5" fmla="*/ 439617 h 490174"/>
                  <a:gd name="connsiteX6" fmla="*/ 1 w 838201"/>
                  <a:gd name="connsiteY6" fmla="*/ 439616 h 490174"/>
                  <a:gd name="connsiteX0" fmla="*/ 1 w 838201"/>
                  <a:gd name="connsiteY0" fmla="*/ 439616 h 439617"/>
                  <a:gd name="connsiteX1" fmla="*/ 115759 w 838201"/>
                  <a:gd name="connsiteY1" fmla="*/ 136274 h 439617"/>
                  <a:gd name="connsiteX2" fmla="*/ 419101 w 838201"/>
                  <a:gd name="connsiteY2" fmla="*/ 1 h 439617"/>
                  <a:gd name="connsiteX3" fmla="*/ 722443 w 838201"/>
                  <a:gd name="connsiteY3" fmla="*/ 136275 h 439617"/>
                  <a:gd name="connsiteX4" fmla="*/ 838200 w 838201"/>
                  <a:gd name="connsiteY4" fmla="*/ 439617 h 439617"/>
                  <a:gd name="connsiteX5" fmla="*/ 0 w 838201"/>
                  <a:gd name="connsiteY5" fmla="*/ 439617 h 439617"/>
                  <a:gd name="connsiteX6" fmla="*/ 1 w 838201"/>
                  <a:gd name="connsiteY6" fmla="*/ 439616 h 43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01" h="439617">
                    <a:moveTo>
                      <a:pt x="1" y="439616"/>
                    </a:moveTo>
                    <a:cubicBezTo>
                      <a:pt x="1" y="326657"/>
                      <a:pt x="41453" y="218033"/>
                      <a:pt x="115759" y="136274"/>
                    </a:cubicBezTo>
                    <a:cubicBezTo>
                      <a:pt x="194853" y="49248"/>
                      <a:pt x="304476" y="0"/>
                      <a:pt x="419101" y="1"/>
                    </a:cubicBezTo>
                    <a:cubicBezTo>
                      <a:pt x="533726" y="1"/>
                      <a:pt x="643350" y="49249"/>
                      <a:pt x="722443" y="136275"/>
                    </a:cubicBezTo>
                    <a:cubicBezTo>
                      <a:pt x="796749" y="218034"/>
                      <a:pt x="838201" y="326659"/>
                      <a:pt x="838200" y="439617"/>
                    </a:cubicBezTo>
                    <a:lnTo>
                      <a:pt x="0" y="439617"/>
                    </a:lnTo>
                    <a:lnTo>
                      <a:pt x="1" y="439616"/>
                    </a:lnTo>
                    <a:close/>
                  </a:path>
                </a:pathLst>
              </a:custGeom>
              <a:gradFill flip="none" rotWithShape="1">
                <a:gsLst>
                  <a:gs pos="0">
                    <a:schemeClr val="accent2">
                      <a:lumMod val="50000"/>
                    </a:schemeClr>
                  </a:gs>
                  <a:gs pos="50000">
                    <a:schemeClr val="accent2">
                      <a:lumMod val="50000"/>
                    </a:schemeClr>
                  </a:gs>
                  <a:gs pos="100000">
                    <a:schemeClr val="accent2">
                      <a:lumMod val="75000"/>
                    </a:schemeClr>
                  </a:gs>
                </a:gsLst>
                <a:lin ang="5400000" scaled="1"/>
                <a:tileRect/>
              </a:gradFill>
              <a:ln w="9525">
                <a:gradFill>
                  <a:gsLst>
                    <a:gs pos="0">
                      <a:schemeClr val="accent2">
                        <a:lumMod val="50000"/>
                      </a:schemeClr>
                    </a:gs>
                    <a:gs pos="50000">
                      <a:schemeClr val="accent2">
                        <a:lumMod val="50000"/>
                      </a:schemeClr>
                    </a:gs>
                    <a:gs pos="100000">
                      <a:schemeClr val="accent2">
                        <a:lumMod val="75000"/>
                      </a:schemeClr>
                    </a:gs>
                  </a:gsLst>
                  <a:lin ang="5400000" scaled="0"/>
                </a:gradFill>
                <a:round/>
                <a:headEnd/>
                <a:tailEnd/>
              </a:ln>
            </p:spPr>
            <p:txBody>
              <a:bodyPr wrap="none" anchor="ctr"/>
              <a:lstStyle/>
              <a:p>
                <a:endParaRPr lang="en-US" sz="1350" dirty="0"/>
              </a:p>
            </p:txBody>
          </p:sp>
          <p:sp>
            <p:nvSpPr>
              <p:cNvPr id="216" name="Arc 5"/>
              <p:cNvSpPr>
                <a:spLocks/>
              </p:cNvSpPr>
              <p:nvPr/>
            </p:nvSpPr>
            <p:spPr bwMode="auto">
              <a:xfrm>
                <a:off x="1176338" y="1752599"/>
                <a:ext cx="304800" cy="441326"/>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2">
                      <a:lumMod val="50000"/>
                    </a:schemeClr>
                  </a:gs>
                  <a:gs pos="50000">
                    <a:schemeClr val="accent2">
                      <a:lumMod val="75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217" name="Arc 6"/>
              <p:cNvSpPr>
                <a:spLocks/>
              </p:cNvSpPr>
              <p:nvPr/>
            </p:nvSpPr>
            <p:spPr bwMode="auto">
              <a:xfrm flipH="1">
                <a:off x="822005" y="1755775"/>
                <a:ext cx="292417" cy="441325"/>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2">
                      <a:lumMod val="50000"/>
                    </a:schemeClr>
                  </a:gs>
                  <a:gs pos="50000">
                    <a:schemeClr val="accent2">
                      <a:lumMod val="75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218" name="Arc 7"/>
              <p:cNvSpPr>
                <a:spLocks/>
              </p:cNvSpPr>
              <p:nvPr/>
            </p:nvSpPr>
            <p:spPr bwMode="auto">
              <a:xfrm>
                <a:off x="1148557" y="1751499"/>
                <a:ext cx="254000" cy="445601"/>
              </a:xfrm>
              <a:custGeom>
                <a:avLst/>
                <a:gdLst>
                  <a:gd name="T0" fmla="*/ 12 w 21600"/>
                  <a:gd name="T1" fmla="*/ 0 h 21541"/>
                  <a:gd name="T2" fmla="*/ 160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2">
                      <a:lumMod val="50000"/>
                    </a:schemeClr>
                  </a:gs>
                  <a:gs pos="50000">
                    <a:schemeClr val="accent2">
                      <a:lumMod val="75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219" name="Arc 9"/>
              <p:cNvSpPr>
                <a:spLocks/>
              </p:cNvSpPr>
              <p:nvPr/>
            </p:nvSpPr>
            <p:spPr bwMode="auto">
              <a:xfrm flipH="1">
                <a:off x="1022350" y="1754980"/>
                <a:ext cx="101600" cy="437784"/>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2">
                      <a:lumMod val="50000"/>
                    </a:schemeClr>
                  </a:gs>
                  <a:gs pos="50000">
                    <a:schemeClr val="accent2">
                      <a:lumMod val="50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220" name="Arc 10"/>
              <p:cNvSpPr>
                <a:spLocks/>
              </p:cNvSpPr>
              <p:nvPr/>
            </p:nvSpPr>
            <p:spPr bwMode="auto">
              <a:xfrm>
                <a:off x="1154113" y="1752599"/>
                <a:ext cx="101600" cy="441326"/>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2">
                      <a:lumMod val="50000"/>
                    </a:schemeClr>
                  </a:gs>
                  <a:gs pos="50000">
                    <a:schemeClr val="accent2">
                      <a:lumMod val="50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221" name="Line 11"/>
              <p:cNvSpPr>
                <a:spLocks noChangeShapeType="1"/>
              </p:cNvSpPr>
              <p:nvPr/>
            </p:nvSpPr>
            <p:spPr bwMode="auto">
              <a:xfrm>
                <a:off x="1157285" y="1749424"/>
                <a:ext cx="0" cy="450851"/>
              </a:xfrm>
              <a:prstGeom prst="line">
                <a:avLst/>
              </a:prstGeom>
              <a:noFill/>
              <a:ln w="9525">
                <a:gradFill>
                  <a:gsLst>
                    <a:gs pos="0">
                      <a:schemeClr val="accent2">
                        <a:lumMod val="50000"/>
                      </a:schemeClr>
                    </a:gs>
                    <a:gs pos="50000">
                      <a:schemeClr val="accent2">
                        <a:lumMod val="50000"/>
                      </a:schemeClr>
                    </a:gs>
                    <a:gs pos="100000">
                      <a:schemeClr val="accent2">
                        <a:lumMod val="75000"/>
                      </a:schemeClr>
                    </a:gs>
                  </a:gsLst>
                  <a:lin ang="5400000" scaled="0"/>
                </a:gradFill>
                <a:round/>
                <a:headEnd/>
                <a:tailEnd/>
              </a:ln>
            </p:spPr>
            <p:txBody>
              <a:bodyPr wrap="none" anchor="ctr"/>
              <a:lstStyle/>
              <a:p>
                <a:endParaRPr lang="en-US" sz="1350" dirty="0"/>
              </a:p>
            </p:txBody>
          </p:sp>
        </p:grpSp>
      </p:grpSp>
      <p:grpSp>
        <p:nvGrpSpPr>
          <p:cNvPr id="186" name="Group 5"/>
          <p:cNvGrpSpPr>
            <a:grpSpLocks noChangeAspect="1"/>
          </p:cNvGrpSpPr>
          <p:nvPr/>
        </p:nvGrpSpPr>
        <p:grpSpPr>
          <a:xfrm>
            <a:off x="7185500" y="876410"/>
            <a:ext cx="411234" cy="981936"/>
            <a:chOff x="741362" y="1755648"/>
            <a:chExt cx="838201" cy="2001438"/>
          </a:xfrm>
          <a:effectLst>
            <a:outerShdw blurRad="50800" dist="38100" algn="l" rotWithShape="0">
              <a:prstClr val="black">
                <a:alpha val="40000"/>
              </a:prstClr>
            </a:outerShdw>
          </a:effectLst>
        </p:grpSpPr>
        <p:sp>
          <p:nvSpPr>
            <p:cNvPr id="187" name="Rectangle 4"/>
            <p:cNvSpPr>
              <a:spLocks noChangeArrowheads="1"/>
            </p:cNvSpPr>
            <p:nvPr/>
          </p:nvSpPr>
          <p:spPr bwMode="auto">
            <a:xfrm>
              <a:off x="741362" y="2213932"/>
              <a:ext cx="838200" cy="1543154"/>
            </a:xfrm>
            <a:prstGeom prst="rect">
              <a:avLst/>
            </a:prstGeom>
            <a:gradFill flip="none" rotWithShape="1">
              <a:gsLst>
                <a:gs pos="0">
                  <a:schemeClr val="accent5">
                    <a:lumMod val="50000"/>
                  </a:schemeClr>
                </a:gs>
                <a:gs pos="50000">
                  <a:schemeClr val="accent5">
                    <a:lumMod val="75000"/>
                  </a:schemeClr>
                </a:gs>
                <a:gs pos="100000">
                  <a:schemeClr val="accent5">
                    <a:lumMod val="50000"/>
                  </a:schemeClr>
                </a:gs>
              </a:gsLst>
              <a:lin ang="10800000" scaled="1"/>
              <a:tileRect/>
            </a:gradFill>
            <a:ln w="9525">
              <a:gradFill>
                <a:gsLst>
                  <a:gs pos="0">
                    <a:schemeClr val="accent5">
                      <a:lumMod val="50000"/>
                    </a:schemeClr>
                  </a:gs>
                  <a:gs pos="50000">
                    <a:schemeClr val="accent5">
                      <a:lumMod val="50000"/>
                    </a:schemeClr>
                  </a:gs>
                  <a:gs pos="100000">
                    <a:schemeClr val="accent5">
                      <a:lumMod val="75000"/>
                    </a:schemeClr>
                  </a:gs>
                </a:gsLst>
                <a:lin ang="5400000" scaled="0"/>
              </a:gradFill>
              <a:miter lim="800000"/>
              <a:headEnd/>
              <a:tailEnd/>
            </a:ln>
          </p:spPr>
          <p:txBody>
            <a:bodyPr vert="vert270" wrap="none" anchor="ctr"/>
            <a:lstStyle/>
            <a:p>
              <a:pPr algn="ctr"/>
              <a:endParaRPr lang="en-US" sz="1350" b="1" dirty="0">
                <a:ln>
                  <a:solidFill>
                    <a:schemeClr val="bg1">
                      <a:alpha val="0"/>
                    </a:schemeClr>
                  </a:solidFill>
                </a:ln>
                <a:solidFill>
                  <a:schemeClr val="bg1"/>
                </a:solidFill>
              </a:endParaRPr>
            </a:p>
          </p:txBody>
        </p:sp>
        <p:grpSp>
          <p:nvGrpSpPr>
            <p:cNvPr id="188" name="Group 37"/>
            <p:cNvGrpSpPr/>
            <p:nvPr/>
          </p:nvGrpSpPr>
          <p:grpSpPr>
            <a:xfrm>
              <a:off x="741362" y="1755648"/>
              <a:ext cx="838201" cy="450851"/>
              <a:chOff x="738186" y="1749424"/>
              <a:chExt cx="838201" cy="450851"/>
            </a:xfrm>
          </p:grpSpPr>
          <p:sp>
            <p:nvSpPr>
              <p:cNvPr id="189" name="Oval 3"/>
              <p:cNvSpPr>
                <a:spLocks noChangeArrowheads="1"/>
              </p:cNvSpPr>
              <p:nvPr/>
            </p:nvSpPr>
            <p:spPr bwMode="auto">
              <a:xfrm>
                <a:off x="738186" y="1752597"/>
                <a:ext cx="838201" cy="447678"/>
              </a:xfrm>
              <a:custGeom>
                <a:avLst/>
                <a:gdLst>
                  <a:gd name="connsiteX0" fmla="*/ 0 w 838200"/>
                  <a:gd name="connsiteY0" fmla="*/ 439616 h 879231"/>
                  <a:gd name="connsiteX1" fmla="*/ 115758 w 838200"/>
                  <a:gd name="connsiteY1" fmla="*/ 136274 h 879231"/>
                  <a:gd name="connsiteX2" fmla="*/ 419100 w 838200"/>
                  <a:gd name="connsiteY2" fmla="*/ 1 h 879231"/>
                  <a:gd name="connsiteX3" fmla="*/ 722442 w 838200"/>
                  <a:gd name="connsiteY3" fmla="*/ 136275 h 879231"/>
                  <a:gd name="connsiteX4" fmla="*/ 838199 w 838200"/>
                  <a:gd name="connsiteY4" fmla="*/ 439617 h 879231"/>
                  <a:gd name="connsiteX5" fmla="*/ 722441 w 838200"/>
                  <a:gd name="connsiteY5" fmla="*/ 742959 h 879231"/>
                  <a:gd name="connsiteX6" fmla="*/ 419099 w 838200"/>
                  <a:gd name="connsiteY6" fmla="*/ 879233 h 879231"/>
                  <a:gd name="connsiteX7" fmla="*/ 115757 w 838200"/>
                  <a:gd name="connsiteY7" fmla="*/ 742959 h 879231"/>
                  <a:gd name="connsiteX8" fmla="*/ -1 w 838200"/>
                  <a:gd name="connsiteY8" fmla="*/ 439617 h 879231"/>
                  <a:gd name="connsiteX9" fmla="*/ 0 w 838200"/>
                  <a:gd name="connsiteY9" fmla="*/ 439616 h 879231"/>
                  <a:gd name="connsiteX0" fmla="*/ 1 w 838201"/>
                  <a:gd name="connsiteY0" fmla="*/ 439616 h 793516"/>
                  <a:gd name="connsiteX1" fmla="*/ 115759 w 838201"/>
                  <a:gd name="connsiteY1" fmla="*/ 136274 h 793516"/>
                  <a:gd name="connsiteX2" fmla="*/ 419101 w 838201"/>
                  <a:gd name="connsiteY2" fmla="*/ 1 h 793516"/>
                  <a:gd name="connsiteX3" fmla="*/ 722443 w 838201"/>
                  <a:gd name="connsiteY3" fmla="*/ 136275 h 793516"/>
                  <a:gd name="connsiteX4" fmla="*/ 838200 w 838201"/>
                  <a:gd name="connsiteY4" fmla="*/ 439617 h 793516"/>
                  <a:gd name="connsiteX5" fmla="*/ 722442 w 838201"/>
                  <a:gd name="connsiteY5" fmla="*/ 742959 h 793516"/>
                  <a:gd name="connsiteX6" fmla="*/ 115758 w 838201"/>
                  <a:gd name="connsiteY6" fmla="*/ 742959 h 793516"/>
                  <a:gd name="connsiteX7" fmla="*/ 0 w 838201"/>
                  <a:gd name="connsiteY7" fmla="*/ 439617 h 793516"/>
                  <a:gd name="connsiteX8" fmla="*/ 1 w 838201"/>
                  <a:gd name="connsiteY8" fmla="*/ 439616 h 793516"/>
                  <a:gd name="connsiteX0" fmla="*/ 1 w 838201"/>
                  <a:gd name="connsiteY0" fmla="*/ 439616 h 742959"/>
                  <a:gd name="connsiteX1" fmla="*/ 115759 w 838201"/>
                  <a:gd name="connsiteY1" fmla="*/ 136274 h 742959"/>
                  <a:gd name="connsiteX2" fmla="*/ 419101 w 838201"/>
                  <a:gd name="connsiteY2" fmla="*/ 1 h 742959"/>
                  <a:gd name="connsiteX3" fmla="*/ 722443 w 838201"/>
                  <a:gd name="connsiteY3" fmla="*/ 136275 h 742959"/>
                  <a:gd name="connsiteX4" fmla="*/ 838200 w 838201"/>
                  <a:gd name="connsiteY4" fmla="*/ 439617 h 742959"/>
                  <a:gd name="connsiteX5" fmla="*/ 722442 w 838201"/>
                  <a:gd name="connsiteY5" fmla="*/ 742959 h 742959"/>
                  <a:gd name="connsiteX6" fmla="*/ 0 w 838201"/>
                  <a:gd name="connsiteY6" fmla="*/ 439617 h 742959"/>
                  <a:gd name="connsiteX7" fmla="*/ 1 w 838201"/>
                  <a:gd name="connsiteY7" fmla="*/ 439616 h 742959"/>
                  <a:gd name="connsiteX0" fmla="*/ 1 w 838201"/>
                  <a:gd name="connsiteY0" fmla="*/ 439616 h 490174"/>
                  <a:gd name="connsiteX1" fmla="*/ 115759 w 838201"/>
                  <a:gd name="connsiteY1" fmla="*/ 136274 h 490174"/>
                  <a:gd name="connsiteX2" fmla="*/ 419101 w 838201"/>
                  <a:gd name="connsiteY2" fmla="*/ 1 h 490174"/>
                  <a:gd name="connsiteX3" fmla="*/ 722443 w 838201"/>
                  <a:gd name="connsiteY3" fmla="*/ 136275 h 490174"/>
                  <a:gd name="connsiteX4" fmla="*/ 838200 w 838201"/>
                  <a:gd name="connsiteY4" fmla="*/ 439617 h 490174"/>
                  <a:gd name="connsiteX5" fmla="*/ 0 w 838201"/>
                  <a:gd name="connsiteY5" fmla="*/ 439617 h 490174"/>
                  <a:gd name="connsiteX6" fmla="*/ 1 w 838201"/>
                  <a:gd name="connsiteY6" fmla="*/ 439616 h 490174"/>
                  <a:gd name="connsiteX0" fmla="*/ 1 w 838201"/>
                  <a:gd name="connsiteY0" fmla="*/ 439616 h 439617"/>
                  <a:gd name="connsiteX1" fmla="*/ 115759 w 838201"/>
                  <a:gd name="connsiteY1" fmla="*/ 136274 h 439617"/>
                  <a:gd name="connsiteX2" fmla="*/ 419101 w 838201"/>
                  <a:gd name="connsiteY2" fmla="*/ 1 h 439617"/>
                  <a:gd name="connsiteX3" fmla="*/ 722443 w 838201"/>
                  <a:gd name="connsiteY3" fmla="*/ 136275 h 439617"/>
                  <a:gd name="connsiteX4" fmla="*/ 838200 w 838201"/>
                  <a:gd name="connsiteY4" fmla="*/ 439617 h 439617"/>
                  <a:gd name="connsiteX5" fmla="*/ 0 w 838201"/>
                  <a:gd name="connsiteY5" fmla="*/ 439617 h 439617"/>
                  <a:gd name="connsiteX6" fmla="*/ 1 w 838201"/>
                  <a:gd name="connsiteY6" fmla="*/ 439616 h 43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01" h="439617">
                    <a:moveTo>
                      <a:pt x="1" y="439616"/>
                    </a:moveTo>
                    <a:cubicBezTo>
                      <a:pt x="1" y="326657"/>
                      <a:pt x="41453" y="218033"/>
                      <a:pt x="115759" y="136274"/>
                    </a:cubicBezTo>
                    <a:cubicBezTo>
                      <a:pt x="194853" y="49248"/>
                      <a:pt x="304476" y="0"/>
                      <a:pt x="419101" y="1"/>
                    </a:cubicBezTo>
                    <a:cubicBezTo>
                      <a:pt x="533726" y="1"/>
                      <a:pt x="643350" y="49249"/>
                      <a:pt x="722443" y="136275"/>
                    </a:cubicBezTo>
                    <a:cubicBezTo>
                      <a:pt x="796749" y="218034"/>
                      <a:pt x="838201" y="326659"/>
                      <a:pt x="838200" y="439617"/>
                    </a:cubicBezTo>
                    <a:lnTo>
                      <a:pt x="0" y="439617"/>
                    </a:lnTo>
                    <a:lnTo>
                      <a:pt x="1" y="439616"/>
                    </a:lnTo>
                    <a:close/>
                  </a:path>
                </a:pathLst>
              </a:custGeom>
              <a:gradFill flip="none" rotWithShape="1">
                <a:gsLst>
                  <a:gs pos="0">
                    <a:schemeClr val="accent5">
                      <a:lumMod val="50000"/>
                    </a:schemeClr>
                  </a:gs>
                  <a:gs pos="50000">
                    <a:schemeClr val="accent5">
                      <a:lumMod val="50000"/>
                    </a:schemeClr>
                  </a:gs>
                  <a:gs pos="100000">
                    <a:schemeClr val="accent5">
                      <a:lumMod val="75000"/>
                    </a:schemeClr>
                  </a:gs>
                </a:gsLst>
                <a:lin ang="5400000" scaled="1"/>
                <a:tileRect/>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190" name="Arc 5"/>
              <p:cNvSpPr>
                <a:spLocks/>
              </p:cNvSpPr>
              <p:nvPr/>
            </p:nvSpPr>
            <p:spPr bwMode="auto">
              <a:xfrm>
                <a:off x="1176338" y="1752599"/>
                <a:ext cx="304800" cy="441326"/>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5">
                      <a:lumMod val="50000"/>
                    </a:schemeClr>
                  </a:gs>
                  <a:gs pos="50000">
                    <a:schemeClr val="accent5">
                      <a:lumMod val="50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191" name="Arc 6"/>
              <p:cNvSpPr>
                <a:spLocks/>
              </p:cNvSpPr>
              <p:nvPr/>
            </p:nvSpPr>
            <p:spPr bwMode="auto">
              <a:xfrm flipH="1">
                <a:off x="822005" y="1755775"/>
                <a:ext cx="292417" cy="441325"/>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5">
                      <a:lumMod val="50000"/>
                    </a:schemeClr>
                  </a:gs>
                  <a:gs pos="50000">
                    <a:schemeClr val="accent5">
                      <a:lumMod val="75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192" name="Arc 7"/>
              <p:cNvSpPr>
                <a:spLocks/>
              </p:cNvSpPr>
              <p:nvPr/>
            </p:nvSpPr>
            <p:spPr bwMode="auto">
              <a:xfrm>
                <a:off x="1148557" y="1751499"/>
                <a:ext cx="254000" cy="445601"/>
              </a:xfrm>
              <a:custGeom>
                <a:avLst/>
                <a:gdLst>
                  <a:gd name="T0" fmla="*/ 12 w 21600"/>
                  <a:gd name="T1" fmla="*/ 0 h 21541"/>
                  <a:gd name="T2" fmla="*/ 160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5">
                      <a:lumMod val="50000"/>
                    </a:schemeClr>
                  </a:gs>
                  <a:gs pos="50000">
                    <a:schemeClr val="accent5">
                      <a:lumMod val="75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193" name="Arc 9"/>
              <p:cNvSpPr>
                <a:spLocks/>
              </p:cNvSpPr>
              <p:nvPr/>
            </p:nvSpPr>
            <p:spPr bwMode="auto">
              <a:xfrm flipH="1">
                <a:off x="1022350" y="1754980"/>
                <a:ext cx="101600" cy="437784"/>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5">
                      <a:lumMod val="50000"/>
                    </a:schemeClr>
                  </a:gs>
                  <a:gs pos="50000">
                    <a:schemeClr val="accent5">
                      <a:lumMod val="50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194" name="Arc 10"/>
              <p:cNvSpPr>
                <a:spLocks/>
              </p:cNvSpPr>
              <p:nvPr/>
            </p:nvSpPr>
            <p:spPr bwMode="auto">
              <a:xfrm>
                <a:off x="1154113" y="1752599"/>
                <a:ext cx="101600" cy="441326"/>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5">
                      <a:lumMod val="50000"/>
                    </a:schemeClr>
                  </a:gs>
                  <a:gs pos="50000">
                    <a:schemeClr val="accent5">
                      <a:lumMod val="75000"/>
                    </a:schemeClr>
                  </a:gs>
                  <a:gs pos="100000">
                    <a:schemeClr val="accent5">
                      <a:lumMod val="75000"/>
                    </a:schemeClr>
                  </a:gs>
                </a:gsLst>
                <a:lin ang="5400000" scaled="1"/>
              </a:gradFill>
              <a:ln w="9525">
                <a:noFill/>
                <a:round/>
                <a:headEnd/>
                <a:tailEnd/>
              </a:ln>
            </p:spPr>
            <p:txBody>
              <a:bodyPr wrap="none" anchor="ctr"/>
              <a:lstStyle/>
              <a:p>
                <a:endParaRPr lang="en-US" sz="1350" dirty="0"/>
              </a:p>
            </p:txBody>
          </p:sp>
          <p:sp>
            <p:nvSpPr>
              <p:cNvPr id="195" name="Line 11"/>
              <p:cNvSpPr>
                <a:spLocks noChangeShapeType="1"/>
              </p:cNvSpPr>
              <p:nvPr/>
            </p:nvSpPr>
            <p:spPr bwMode="auto">
              <a:xfrm>
                <a:off x="1157285" y="1749424"/>
                <a:ext cx="0" cy="450851"/>
              </a:xfrm>
              <a:prstGeom prst="line">
                <a:avLst/>
              </a:prstGeom>
              <a:no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grpSp>
      </p:grpSp>
      <p:grpSp>
        <p:nvGrpSpPr>
          <p:cNvPr id="124" name="Group 8"/>
          <p:cNvGrpSpPr>
            <a:grpSpLocks noChangeAspect="1"/>
          </p:cNvGrpSpPr>
          <p:nvPr/>
        </p:nvGrpSpPr>
        <p:grpSpPr>
          <a:xfrm>
            <a:off x="6414620" y="876410"/>
            <a:ext cx="411234" cy="981936"/>
            <a:chOff x="4288536" y="1755648"/>
            <a:chExt cx="838201" cy="2001438"/>
          </a:xfrm>
          <a:effectLst>
            <a:outerShdw blurRad="50800" dist="38100" algn="l" rotWithShape="0">
              <a:prstClr val="black">
                <a:alpha val="40000"/>
              </a:prstClr>
            </a:outerShdw>
          </a:effectLst>
        </p:grpSpPr>
        <p:sp>
          <p:nvSpPr>
            <p:cNvPr id="125" name="Rectangle 4"/>
            <p:cNvSpPr>
              <a:spLocks noChangeArrowheads="1"/>
            </p:cNvSpPr>
            <p:nvPr/>
          </p:nvSpPr>
          <p:spPr bwMode="auto">
            <a:xfrm>
              <a:off x="4288536" y="2213932"/>
              <a:ext cx="838200" cy="1543154"/>
            </a:xfrm>
            <a:prstGeom prst="rect">
              <a:avLst/>
            </a:prstGeom>
            <a:gradFill flip="none" rotWithShape="1">
              <a:gsLst>
                <a:gs pos="0">
                  <a:schemeClr val="accent2">
                    <a:lumMod val="50000"/>
                  </a:schemeClr>
                </a:gs>
                <a:gs pos="50000">
                  <a:schemeClr val="accent2">
                    <a:lumMod val="75000"/>
                  </a:schemeClr>
                </a:gs>
                <a:gs pos="100000">
                  <a:schemeClr val="accent2">
                    <a:lumMod val="50000"/>
                  </a:schemeClr>
                </a:gs>
              </a:gsLst>
              <a:lin ang="10800000" scaled="1"/>
              <a:tileRect/>
            </a:gradFill>
            <a:ln w="9525">
              <a:gradFill>
                <a:gsLst>
                  <a:gs pos="0">
                    <a:schemeClr val="accent2">
                      <a:lumMod val="50000"/>
                    </a:schemeClr>
                  </a:gs>
                  <a:gs pos="50000">
                    <a:schemeClr val="accent2">
                      <a:lumMod val="50000"/>
                    </a:schemeClr>
                  </a:gs>
                  <a:gs pos="100000">
                    <a:schemeClr val="accent2">
                      <a:lumMod val="75000"/>
                    </a:schemeClr>
                  </a:gs>
                </a:gsLst>
                <a:lin ang="5400000" scaled="0"/>
              </a:gradFill>
              <a:miter lim="800000"/>
              <a:headEnd/>
              <a:tailEnd/>
            </a:ln>
          </p:spPr>
          <p:txBody>
            <a:bodyPr vert="vert270" wrap="none" anchor="ctr"/>
            <a:lstStyle/>
            <a:p>
              <a:pPr algn="ctr"/>
              <a:endParaRPr lang="en-US" sz="1350" b="1" dirty="0">
                <a:ln>
                  <a:solidFill>
                    <a:schemeClr val="bg1">
                      <a:alpha val="0"/>
                    </a:schemeClr>
                  </a:solidFill>
                </a:ln>
                <a:solidFill>
                  <a:schemeClr val="bg1"/>
                </a:solidFill>
              </a:endParaRPr>
            </a:p>
          </p:txBody>
        </p:sp>
        <p:grpSp>
          <p:nvGrpSpPr>
            <p:cNvPr id="126" name="Group 10"/>
            <p:cNvGrpSpPr/>
            <p:nvPr/>
          </p:nvGrpSpPr>
          <p:grpSpPr>
            <a:xfrm>
              <a:off x="4288536" y="1755648"/>
              <a:ext cx="838201" cy="450851"/>
              <a:chOff x="738186" y="1749424"/>
              <a:chExt cx="838201" cy="450851"/>
            </a:xfrm>
          </p:grpSpPr>
          <p:sp>
            <p:nvSpPr>
              <p:cNvPr id="127" name="Oval 3"/>
              <p:cNvSpPr>
                <a:spLocks noChangeArrowheads="1"/>
              </p:cNvSpPr>
              <p:nvPr/>
            </p:nvSpPr>
            <p:spPr bwMode="auto">
              <a:xfrm>
                <a:off x="738186" y="1752597"/>
                <a:ext cx="838201" cy="447678"/>
              </a:xfrm>
              <a:custGeom>
                <a:avLst/>
                <a:gdLst>
                  <a:gd name="connsiteX0" fmla="*/ 0 w 838200"/>
                  <a:gd name="connsiteY0" fmla="*/ 439616 h 879231"/>
                  <a:gd name="connsiteX1" fmla="*/ 115758 w 838200"/>
                  <a:gd name="connsiteY1" fmla="*/ 136274 h 879231"/>
                  <a:gd name="connsiteX2" fmla="*/ 419100 w 838200"/>
                  <a:gd name="connsiteY2" fmla="*/ 1 h 879231"/>
                  <a:gd name="connsiteX3" fmla="*/ 722442 w 838200"/>
                  <a:gd name="connsiteY3" fmla="*/ 136275 h 879231"/>
                  <a:gd name="connsiteX4" fmla="*/ 838199 w 838200"/>
                  <a:gd name="connsiteY4" fmla="*/ 439617 h 879231"/>
                  <a:gd name="connsiteX5" fmla="*/ 722441 w 838200"/>
                  <a:gd name="connsiteY5" fmla="*/ 742959 h 879231"/>
                  <a:gd name="connsiteX6" fmla="*/ 419099 w 838200"/>
                  <a:gd name="connsiteY6" fmla="*/ 879233 h 879231"/>
                  <a:gd name="connsiteX7" fmla="*/ 115757 w 838200"/>
                  <a:gd name="connsiteY7" fmla="*/ 742959 h 879231"/>
                  <a:gd name="connsiteX8" fmla="*/ -1 w 838200"/>
                  <a:gd name="connsiteY8" fmla="*/ 439617 h 879231"/>
                  <a:gd name="connsiteX9" fmla="*/ 0 w 838200"/>
                  <a:gd name="connsiteY9" fmla="*/ 439616 h 879231"/>
                  <a:gd name="connsiteX0" fmla="*/ 1 w 838201"/>
                  <a:gd name="connsiteY0" fmla="*/ 439616 h 793516"/>
                  <a:gd name="connsiteX1" fmla="*/ 115759 w 838201"/>
                  <a:gd name="connsiteY1" fmla="*/ 136274 h 793516"/>
                  <a:gd name="connsiteX2" fmla="*/ 419101 w 838201"/>
                  <a:gd name="connsiteY2" fmla="*/ 1 h 793516"/>
                  <a:gd name="connsiteX3" fmla="*/ 722443 w 838201"/>
                  <a:gd name="connsiteY3" fmla="*/ 136275 h 793516"/>
                  <a:gd name="connsiteX4" fmla="*/ 838200 w 838201"/>
                  <a:gd name="connsiteY4" fmla="*/ 439617 h 793516"/>
                  <a:gd name="connsiteX5" fmla="*/ 722442 w 838201"/>
                  <a:gd name="connsiteY5" fmla="*/ 742959 h 793516"/>
                  <a:gd name="connsiteX6" fmla="*/ 115758 w 838201"/>
                  <a:gd name="connsiteY6" fmla="*/ 742959 h 793516"/>
                  <a:gd name="connsiteX7" fmla="*/ 0 w 838201"/>
                  <a:gd name="connsiteY7" fmla="*/ 439617 h 793516"/>
                  <a:gd name="connsiteX8" fmla="*/ 1 w 838201"/>
                  <a:gd name="connsiteY8" fmla="*/ 439616 h 793516"/>
                  <a:gd name="connsiteX0" fmla="*/ 1 w 838201"/>
                  <a:gd name="connsiteY0" fmla="*/ 439616 h 742959"/>
                  <a:gd name="connsiteX1" fmla="*/ 115759 w 838201"/>
                  <a:gd name="connsiteY1" fmla="*/ 136274 h 742959"/>
                  <a:gd name="connsiteX2" fmla="*/ 419101 w 838201"/>
                  <a:gd name="connsiteY2" fmla="*/ 1 h 742959"/>
                  <a:gd name="connsiteX3" fmla="*/ 722443 w 838201"/>
                  <a:gd name="connsiteY3" fmla="*/ 136275 h 742959"/>
                  <a:gd name="connsiteX4" fmla="*/ 838200 w 838201"/>
                  <a:gd name="connsiteY4" fmla="*/ 439617 h 742959"/>
                  <a:gd name="connsiteX5" fmla="*/ 722442 w 838201"/>
                  <a:gd name="connsiteY5" fmla="*/ 742959 h 742959"/>
                  <a:gd name="connsiteX6" fmla="*/ 0 w 838201"/>
                  <a:gd name="connsiteY6" fmla="*/ 439617 h 742959"/>
                  <a:gd name="connsiteX7" fmla="*/ 1 w 838201"/>
                  <a:gd name="connsiteY7" fmla="*/ 439616 h 742959"/>
                  <a:gd name="connsiteX0" fmla="*/ 1 w 838201"/>
                  <a:gd name="connsiteY0" fmla="*/ 439616 h 490174"/>
                  <a:gd name="connsiteX1" fmla="*/ 115759 w 838201"/>
                  <a:gd name="connsiteY1" fmla="*/ 136274 h 490174"/>
                  <a:gd name="connsiteX2" fmla="*/ 419101 w 838201"/>
                  <a:gd name="connsiteY2" fmla="*/ 1 h 490174"/>
                  <a:gd name="connsiteX3" fmla="*/ 722443 w 838201"/>
                  <a:gd name="connsiteY3" fmla="*/ 136275 h 490174"/>
                  <a:gd name="connsiteX4" fmla="*/ 838200 w 838201"/>
                  <a:gd name="connsiteY4" fmla="*/ 439617 h 490174"/>
                  <a:gd name="connsiteX5" fmla="*/ 0 w 838201"/>
                  <a:gd name="connsiteY5" fmla="*/ 439617 h 490174"/>
                  <a:gd name="connsiteX6" fmla="*/ 1 w 838201"/>
                  <a:gd name="connsiteY6" fmla="*/ 439616 h 490174"/>
                  <a:gd name="connsiteX0" fmla="*/ 1 w 838201"/>
                  <a:gd name="connsiteY0" fmla="*/ 439616 h 439617"/>
                  <a:gd name="connsiteX1" fmla="*/ 115759 w 838201"/>
                  <a:gd name="connsiteY1" fmla="*/ 136274 h 439617"/>
                  <a:gd name="connsiteX2" fmla="*/ 419101 w 838201"/>
                  <a:gd name="connsiteY2" fmla="*/ 1 h 439617"/>
                  <a:gd name="connsiteX3" fmla="*/ 722443 w 838201"/>
                  <a:gd name="connsiteY3" fmla="*/ 136275 h 439617"/>
                  <a:gd name="connsiteX4" fmla="*/ 838200 w 838201"/>
                  <a:gd name="connsiteY4" fmla="*/ 439617 h 439617"/>
                  <a:gd name="connsiteX5" fmla="*/ 0 w 838201"/>
                  <a:gd name="connsiteY5" fmla="*/ 439617 h 439617"/>
                  <a:gd name="connsiteX6" fmla="*/ 1 w 838201"/>
                  <a:gd name="connsiteY6" fmla="*/ 439616 h 43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01" h="439617">
                    <a:moveTo>
                      <a:pt x="1" y="439616"/>
                    </a:moveTo>
                    <a:cubicBezTo>
                      <a:pt x="1" y="326657"/>
                      <a:pt x="41453" y="218033"/>
                      <a:pt x="115759" y="136274"/>
                    </a:cubicBezTo>
                    <a:cubicBezTo>
                      <a:pt x="194853" y="49248"/>
                      <a:pt x="304476" y="0"/>
                      <a:pt x="419101" y="1"/>
                    </a:cubicBezTo>
                    <a:cubicBezTo>
                      <a:pt x="533726" y="1"/>
                      <a:pt x="643350" y="49249"/>
                      <a:pt x="722443" y="136275"/>
                    </a:cubicBezTo>
                    <a:cubicBezTo>
                      <a:pt x="796749" y="218034"/>
                      <a:pt x="838201" y="326659"/>
                      <a:pt x="838200" y="439617"/>
                    </a:cubicBezTo>
                    <a:lnTo>
                      <a:pt x="0" y="439617"/>
                    </a:lnTo>
                    <a:lnTo>
                      <a:pt x="1" y="439616"/>
                    </a:lnTo>
                    <a:close/>
                  </a:path>
                </a:pathLst>
              </a:custGeom>
              <a:gradFill flip="none" rotWithShape="1">
                <a:gsLst>
                  <a:gs pos="0">
                    <a:schemeClr val="accent2">
                      <a:lumMod val="50000"/>
                    </a:schemeClr>
                  </a:gs>
                  <a:gs pos="50000">
                    <a:schemeClr val="accent2">
                      <a:lumMod val="50000"/>
                    </a:schemeClr>
                  </a:gs>
                  <a:gs pos="100000">
                    <a:schemeClr val="accent2">
                      <a:lumMod val="75000"/>
                    </a:schemeClr>
                  </a:gs>
                </a:gsLst>
                <a:lin ang="5400000" scaled="1"/>
                <a:tileRect/>
              </a:gradFill>
              <a:ln w="9525">
                <a:gradFill>
                  <a:gsLst>
                    <a:gs pos="0">
                      <a:schemeClr val="accent2">
                        <a:lumMod val="50000"/>
                      </a:schemeClr>
                    </a:gs>
                    <a:gs pos="50000">
                      <a:schemeClr val="accent2">
                        <a:lumMod val="50000"/>
                      </a:schemeClr>
                    </a:gs>
                    <a:gs pos="100000">
                      <a:schemeClr val="accent2">
                        <a:lumMod val="75000"/>
                      </a:schemeClr>
                    </a:gs>
                  </a:gsLst>
                  <a:lin ang="5400000" scaled="0"/>
                </a:gradFill>
                <a:round/>
                <a:headEnd/>
                <a:tailEnd/>
              </a:ln>
            </p:spPr>
            <p:txBody>
              <a:bodyPr wrap="none" anchor="ctr"/>
              <a:lstStyle/>
              <a:p>
                <a:endParaRPr lang="en-US" sz="1350" dirty="0"/>
              </a:p>
            </p:txBody>
          </p:sp>
          <p:sp>
            <p:nvSpPr>
              <p:cNvPr id="128" name="Arc 5"/>
              <p:cNvSpPr>
                <a:spLocks/>
              </p:cNvSpPr>
              <p:nvPr/>
            </p:nvSpPr>
            <p:spPr bwMode="auto">
              <a:xfrm>
                <a:off x="1176338" y="1752599"/>
                <a:ext cx="304800" cy="441326"/>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2">
                      <a:lumMod val="50000"/>
                    </a:schemeClr>
                  </a:gs>
                  <a:gs pos="50000">
                    <a:schemeClr val="accent2">
                      <a:lumMod val="75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129" name="Arc 6"/>
              <p:cNvSpPr>
                <a:spLocks/>
              </p:cNvSpPr>
              <p:nvPr/>
            </p:nvSpPr>
            <p:spPr bwMode="auto">
              <a:xfrm flipH="1">
                <a:off x="822005" y="1755775"/>
                <a:ext cx="292417" cy="441325"/>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2">
                      <a:lumMod val="50000"/>
                    </a:schemeClr>
                  </a:gs>
                  <a:gs pos="50000">
                    <a:schemeClr val="accent2">
                      <a:lumMod val="75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130" name="Arc 7"/>
              <p:cNvSpPr>
                <a:spLocks/>
              </p:cNvSpPr>
              <p:nvPr/>
            </p:nvSpPr>
            <p:spPr bwMode="auto">
              <a:xfrm>
                <a:off x="1148557" y="1751499"/>
                <a:ext cx="254000" cy="445601"/>
              </a:xfrm>
              <a:custGeom>
                <a:avLst/>
                <a:gdLst>
                  <a:gd name="T0" fmla="*/ 12 w 21600"/>
                  <a:gd name="T1" fmla="*/ 0 h 21541"/>
                  <a:gd name="T2" fmla="*/ 160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2">
                      <a:lumMod val="50000"/>
                    </a:schemeClr>
                  </a:gs>
                  <a:gs pos="50000">
                    <a:schemeClr val="accent2">
                      <a:lumMod val="75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131" name="Arc 9"/>
              <p:cNvSpPr>
                <a:spLocks/>
              </p:cNvSpPr>
              <p:nvPr/>
            </p:nvSpPr>
            <p:spPr bwMode="auto">
              <a:xfrm flipH="1">
                <a:off x="1022350" y="1754980"/>
                <a:ext cx="101600" cy="437784"/>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2">
                      <a:lumMod val="50000"/>
                    </a:schemeClr>
                  </a:gs>
                  <a:gs pos="50000">
                    <a:schemeClr val="accent2">
                      <a:lumMod val="50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132" name="Arc 10"/>
              <p:cNvSpPr>
                <a:spLocks/>
              </p:cNvSpPr>
              <p:nvPr/>
            </p:nvSpPr>
            <p:spPr bwMode="auto">
              <a:xfrm>
                <a:off x="1154113" y="1752599"/>
                <a:ext cx="101600" cy="441326"/>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2">
                      <a:lumMod val="50000"/>
                    </a:schemeClr>
                  </a:gs>
                  <a:gs pos="50000">
                    <a:schemeClr val="accent2">
                      <a:lumMod val="50000"/>
                    </a:schemeClr>
                  </a:gs>
                  <a:gs pos="78000">
                    <a:schemeClr val="accent2">
                      <a:lumMod val="75000"/>
                    </a:schemeClr>
                  </a:gs>
                </a:gsLst>
                <a:lin ang="5400000" scaled="1"/>
              </a:gradFill>
              <a:ln w="9525">
                <a:noFill/>
                <a:round/>
                <a:headEnd/>
                <a:tailEnd/>
              </a:ln>
            </p:spPr>
            <p:txBody>
              <a:bodyPr wrap="none" anchor="ctr"/>
              <a:lstStyle/>
              <a:p>
                <a:endParaRPr lang="en-US" sz="1350" dirty="0"/>
              </a:p>
            </p:txBody>
          </p:sp>
          <p:sp>
            <p:nvSpPr>
              <p:cNvPr id="133" name="Line 11"/>
              <p:cNvSpPr>
                <a:spLocks noChangeShapeType="1"/>
              </p:cNvSpPr>
              <p:nvPr/>
            </p:nvSpPr>
            <p:spPr bwMode="auto">
              <a:xfrm>
                <a:off x="1157285" y="1749424"/>
                <a:ext cx="0" cy="450851"/>
              </a:xfrm>
              <a:prstGeom prst="line">
                <a:avLst/>
              </a:prstGeom>
              <a:noFill/>
              <a:ln w="9525">
                <a:gradFill>
                  <a:gsLst>
                    <a:gs pos="0">
                      <a:schemeClr val="accent2">
                        <a:lumMod val="50000"/>
                      </a:schemeClr>
                    </a:gs>
                    <a:gs pos="50000">
                      <a:schemeClr val="accent2">
                        <a:lumMod val="50000"/>
                      </a:schemeClr>
                    </a:gs>
                    <a:gs pos="100000">
                      <a:schemeClr val="accent2">
                        <a:lumMod val="75000"/>
                      </a:schemeClr>
                    </a:gs>
                  </a:gsLst>
                  <a:lin ang="5400000" scaled="0"/>
                </a:gradFill>
                <a:round/>
                <a:headEnd/>
                <a:tailEnd/>
              </a:ln>
            </p:spPr>
            <p:txBody>
              <a:bodyPr wrap="none" anchor="ctr"/>
              <a:lstStyle/>
              <a:p>
                <a:endParaRPr lang="en-US" sz="1350" dirty="0"/>
              </a:p>
            </p:txBody>
          </p:sp>
        </p:grpSp>
      </p:grpSp>
      <p:sp>
        <p:nvSpPr>
          <p:cNvPr id="93" name="Rounded Rectangle 92"/>
          <p:cNvSpPr/>
          <p:nvPr/>
        </p:nvSpPr>
        <p:spPr bwMode="auto">
          <a:xfrm>
            <a:off x="1446065" y="2584253"/>
            <a:ext cx="6317877" cy="2136467"/>
          </a:xfrm>
          <a:prstGeom prst="roundRect">
            <a:avLst>
              <a:gd name="adj" fmla="val 5384"/>
            </a:avLst>
          </a:prstGeom>
          <a:solidFill>
            <a:srgbClr val="B6DDF6">
              <a:alpha val="32000"/>
            </a:srgbClr>
          </a:solidFill>
          <a:ln w="12700" cap="flat" cmpd="sng" algn="ctr">
            <a:noFill/>
            <a:prstDash val="dash"/>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lvl="1" algn="l" eaLnBrk="0" hangingPunct="0">
              <a:spcBef>
                <a:spcPct val="20000"/>
              </a:spcBef>
            </a:pPr>
            <a:endParaRPr lang="en-US" sz="1650" i="1" dirty="0"/>
          </a:p>
        </p:txBody>
      </p:sp>
      <p:sp>
        <p:nvSpPr>
          <p:cNvPr id="184" name="Rectangle 2"/>
          <p:cNvSpPr/>
          <p:nvPr/>
        </p:nvSpPr>
        <p:spPr bwMode="auto">
          <a:xfrm>
            <a:off x="1525879" y="2802721"/>
            <a:ext cx="6112643" cy="1796243"/>
          </a:xfrm>
          <a:custGeom>
            <a:avLst/>
            <a:gdLst>
              <a:gd name="connsiteX0" fmla="*/ 0 w 8143047"/>
              <a:gd name="connsiteY0" fmla="*/ 0 h 843587"/>
              <a:gd name="connsiteX1" fmla="*/ 8143047 w 8143047"/>
              <a:gd name="connsiteY1" fmla="*/ 0 h 843587"/>
              <a:gd name="connsiteX2" fmla="*/ 8143047 w 8143047"/>
              <a:gd name="connsiteY2" fmla="*/ 843587 h 843587"/>
              <a:gd name="connsiteX3" fmla="*/ 0 w 8143047"/>
              <a:gd name="connsiteY3" fmla="*/ 843587 h 843587"/>
              <a:gd name="connsiteX4" fmla="*/ 0 w 8143047"/>
              <a:gd name="connsiteY4" fmla="*/ 0 h 843587"/>
              <a:gd name="connsiteX0" fmla="*/ 0 w 8143047"/>
              <a:gd name="connsiteY0" fmla="*/ 0 h 843589"/>
              <a:gd name="connsiteX1" fmla="*/ 8143047 w 8143047"/>
              <a:gd name="connsiteY1" fmla="*/ 0 h 843589"/>
              <a:gd name="connsiteX2" fmla="*/ 8143047 w 8143047"/>
              <a:gd name="connsiteY2" fmla="*/ 843587 h 843589"/>
              <a:gd name="connsiteX3" fmla="*/ 927860 w 8143047"/>
              <a:gd name="connsiteY3" fmla="*/ 843589 h 843589"/>
              <a:gd name="connsiteX4" fmla="*/ 0 w 8143047"/>
              <a:gd name="connsiteY4" fmla="*/ 843587 h 843589"/>
              <a:gd name="connsiteX5" fmla="*/ 0 w 8143047"/>
              <a:gd name="connsiteY5" fmla="*/ 0 h 843589"/>
              <a:gd name="connsiteX0" fmla="*/ 0 w 8143047"/>
              <a:gd name="connsiteY0" fmla="*/ 0 h 1236219"/>
              <a:gd name="connsiteX1" fmla="*/ 8143047 w 8143047"/>
              <a:gd name="connsiteY1" fmla="*/ 0 h 1236219"/>
              <a:gd name="connsiteX2" fmla="*/ 8143047 w 8143047"/>
              <a:gd name="connsiteY2" fmla="*/ 843587 h 1236219"/>
              <a:gd name="connsiteX3" fmla="*/ 1563830 w 8143047"/>
              <a:gd name="connsiteY3" fmla="*/ 1236219 h 1236219"/>
              <a:gd name="connsiteX4" fmla="*/ 927860 w 8143047"/>
              <a:gd name="connsiteY4" fmla="*/ 843589 h 1236219"/>
              <a:gd name="connsiteX5" fmla="*/ 0 w 8143047"/>
              <a:gd name="connsiteY5" fmla="*/ 843587 h 1236219"/>
              <a:gd name="connsiteX6" fmla="*/ 0 w 8143047"/>
              <a:gd name="connsiteY6" fmla="*/ 0 h 1236219"/>
              <a:gd name="connsiteX0" fmla="*/ 0 w 8143047"/>
              <a:gd name="connsiteY0" fmla="*/ 0 h 1264765"/>
              <a:gd name="connsiteX1" fmla="*/ 8143047 w 8143047"/>
              <a:gd name="connsiteY1" fmla="*/ 0 h 1264765"/>
              <a:gd name="connsiteX2" fmla="*/ 8143047 w 8143047"/>
              <a:gd name="connsiteY2" fmla="*/ 843587 h 1264765"/>
              <a:gd name="connsiteX3" fmla="*/ 3306905 w 8143047"/>
              <a:gd name="connsiteY3" fmla="*/ 1186213 h 1264765"/>
              <a:gd name="connsiteX4" fmla="*/ 1563830 w 8143047"/>
              <a:gd name="connsiteY4" fmla="*/ 1236219 h 1264765"/>
              <a:gd name="connsiteX5" fmla="*/ 927860 w 8143047"/>
              <a:gd name="connsiteY5" fmla="*/ 843589 h 1264765"/>
              <a:gd name="connsiteX6" fmla="*/ 0 w 8143047"/>
              <a:gd name="connsiteY6" fmla="*/ 843587 h 1264765"/>
              <a:gd name="connsiteX7" fmla="*/ 0 w 8143047"/>
              <a:gd name="connsiteY7" fmla="*/ 0 h 1264765"/>
              <a:gd name="connsiteX0" fmla="*/ 0 w 8143047"/>
              <a:gd name="connsiteY0" fmla="*/ 0 h 1271918"/>
              <a:gd name="connsiteX1" fmla="*/ 8143047 w 8143047"/>
              <a:gd name="connsiteY1" fmla="*/ 0 h 1271918"/>
              <a:gd name="connsiteX2" fmla="*/ 8143047 w 8143047"/>
              <a:gd name="connsiteY2" fmla="*/ 843587 h 1271918"/>
              <a:gd name="connsiteX3" fmla="*/ 3306905 w 8143047"/>
              <a:gd name="connsiteY3" fmla="*/ 1186213 h 1271918"/>
              <a:gd name="connsiteX4" fmla="*/ 1563830 w 8143047"/>
              <a:gd name="connsiteY4" fmla="*/ 1236219 h 1271918"/>
              <a:gd name="connsiteX5" fmla="*/ 927860 w 8143047"/>
              <a:gd name="connsiteY5" fmla="*/ 843589 h 1271918"/>
              <a:gd name="connsiteX6" fmla="*/ 0 w 8143047"/>
              <a:gd name="connsiteY6" fmla="*/ 843587 h 1271918"/>
              <a:gd name="connsiteX7" fmla="*/ 0 w 8143047"/>
              <a:gd name="connsiteY7" fmla="*/ 0 h 1271918"/>
              <a:gd name="connsiteX0" fmla="*/ 0 w 8143047"/>
              <a:gd name="connsiteY0" fmla="*/ 0 h 1279982"/>
              <a:gd name="connsiteX1" fmla="*/ 8143047 w 8143047"/>
              <a:gd name="connsiteY1" fmla="*/ 0 h 1279982"/>
              <a:gd name="connsiteX2" fmla="*/ 8143047 w 8143047"/>
              <a:gd name="connsiteY2" fmla="*/ 843587 h 1279982"/>
              <a:gd name="connsiteX3" fmla="*/ 3306905 w 8143047"/>
              <a:gd name="connsiteY3" fmla="*/ 1186213 h 1279982"/>
              <a:gd name="connsiteX4" fmla="*/ 2256774 w 8143047"/>
              <a:gd name="connsiteY4" fmla="*/ 1264793 h 1279982"/>
              <a:gd name="connsiteX5" fmla="*/ 1563830 w 8143047"/>
              <a:gd name="connsiteY5" fmla="*/ 1236219 h 1279982"/>
              <a:gd name="connsiteX6" fmla="*/ 927860 w 8143047"/>
              <a:gd name="connsiteY6" fmla="*/ 843589 h 1279982"/>
              <a:gd name="connsiteX7" fmla="*/ 0 w 8143047"/>
              <a:gd name="connsiteY7" fmla="*/ 843587 h 1279982"/>
              <a:gd name="connsiteX8" fmla="*/ 0 w 8143047"/>
              <a:gd name="connsiteY8" fmla="*/ 0 h 1279982"/>
              <a:gd name="connsiteX0" fmla="*/ 0 w 8143047"/>
              <a:gd name="connsiteY0" fmla="*/ 0 h 2382200"/>
              <a:gd name="connsiteX1" fmla="*/ 8143047 w 8143047"/>
              <a:gd name="connsiteY1" fmla="*/ 0 h 2382200"/>
              <a:gd name="connsiteX2" fmla="*/ 8143047 w 8143047"/>
              <a:gd name="connsiteY2" fmla="*/ 843587 h 2382200"/>
              <a:gd name="connsiteX3" fmla="*/ 3035442 w 8143047"/>
              <a:gd name="connsiteY3" fmla="*/ 2379219 h 2382200"/>
              <a:gd name="connsiteX4" fmla="*/ 2256774 w 8143047"/>
              <a:gd name="connsiteY4" fmla="*/ 1264793 h 2382200"/>
              <a:gd name="connsiteX5" fmla="*/ 1563830 w 8143047"/>
              <a:gd name="connsiteY5" fmla="*/ 1236219 h 2382200"/>
              <a:gd name="connsiteX6" fmla="*/ 927860 w 8143047"/>
              <a:gd name="connsiteY6" fmla="*/ 843589 h 2382200"/>
              <a:gd name="connsiteX7" fmla="*/ 0 w 8143047"/>
              <a:gd name="connsiteY7" fmla="*/ 843587 h 2382200"/>
              <a:gd name="connsiteX8" fmla="*/ 0 w 8143047"/>
              <a:gd name="connsiteY8" fmla="*/ 0 h 2382200"/>
              <a:gd name="connsiteX0" fmla="*/ 0 w 8143047"/>
              <a:gd name="connsiteY0" fmla="*/ 0 h 2379219"/>
              <a:gd name="connsiteX1" fmla="*/ 8143047 w 8143047"/>
              <a:gd name="connsiteY1" fmla="*/ 0 h 2379219"/>
              <a:gd name="connsiteX2" fmla="*/ 8143047 w 8143047"/>
              <a:gd name="connsiteY2" fmla="*/ 843587 h 2379219"/>
              <a:gd name="connsiteX3" fmla="*/ 3035442 w 8143047"/>
              <a:gd name="connsiteY3" fmla="*/ 2379219 h 2379219"/>
              <a:gd name="connsiteX4" fmla="*/ 2256774 w 8143047"/>
              <a:gd name="connsiteY4" fmla="*/ 1264793 h 2379219"/>
              <a:gd name="connsiteX5" fmla="*/ 1563830 w 8143047"/>
              <a:gd name="connsiteY5" fmla="*/ 1236219 h 2379219"/>
              <a:gd name="connsiteX6" fmla="*/ 927860 w 8143047"/>
              <a:gd name="connsiteY6" fmla="*/ 843589 h 2379219"/>
              <a:gd name="connsiteX7" fmla="*/ 0 w 8143047"/>
              <a:gd name="connsiteY7" fmla="*/ 843587 h 2379219"/>
              <a:gd name="connsiteX8" fmla="*/ 0 w 8143047"/>
              <a:gd name="connsiteY8" fmla="*/ 0 h 2379219"/>
              <a:gd name="connsiteX0" fmla="*/ 0 w 8143047"/>
              <a:gd name="connsiteY0" fmla="*/ 0 h 2379219"/>
              <a:gd name="connsiteX1" fmla="*/ 8143047 w 8143047"/>
              <a:gd name="connsiteY1" fmla="*/ 0 h 2379219"/>
              <a:gd name="connsiteX2" fmla="*/ 8143047 w 8143047"/>
              <a:gd name="connsiteY2" fmla="*/ 843587 h 2379219"/>
              <a:gd name="connsiteX3" fmla="*/ 3035442 w 8143047"/>
              <a:gd name="connsiteY3" fmla="*/ 2379219 h 2379219"/>
              <a:gd name="connsiteX4" fmla="*/ 2256774 w 8143047"/>
              <a:gd name="connsiteY4" fmla="*/ 1264793 h 2379219"/>
              <a:gd name="connsiteX5" fmla="*/ 1563830 w 8143047"/>
              <a:gd name="connsiteY5" fmla="*/ 1236219 h 2379219"/>
              <a:gd name="connsiteX6" fmla="*/ 927860 w 8143047"/>
              <a:gd name="connsiteY6" fmla="*/ 843589 h 2379219"/>
              <a:gd name="connsiteX7" fmla="*/ 0 w 8143047"/>
              <a:gd name="connsiteY7" fmla="*/ 843587 h 2379219"/>
              <a:gd name="connsiteX8" fmla="*/ 0 w 8143047"/>
              <a:gd name="connsiteY8" fmla="*/ 0 h 2379219"/>
              <a:gd name="connsiteX0" fmla="*/ 0 w 8143047"/>
              <a:gd name="connsiteY0" fmla="*/ 0 h 2549744"/>
              <a:gd name="connsiteX1" fmla="*/ 8143047 w 8143047"/>
              <a:gd name="connsiteY1" fmla="*/ 0 h 2549744"/>
              <a:gd name="connsiteX2" fmla="*/ 8143047 w 8143047"/>
              <a:gd name="connsiteY2" fmla="*/ 843587 h 2549744"/>
              <a:gd name="connsiteX3" fmla="*/ 3606943 w 8143047"/>
              <a:gd name="connsiteY3" fmla="*/ 2393506 h 2549744"/>
              <a:gd name="connsiteX4" fmla="*/ 3035442 w 8143047"/>
              <a:gd name="connsiteY4" fmla="*/ 2379219 h 2549744"/>
              <a:gd name="connsiteX5" fmla="*/ 2256774 w 8143047"/>
              <a:gd name="connsiteY5" fmla="*/ 1264793 h 2549744"/>
              <a:gd name="connsiteX6" fmla="*/ 1563830 w 8143047"/>
              <a:gd name="connsiteY6" fmla="*/ 1236219 h 2549744"/>
              <a:gd name="connsiteX7" fmla="*/ 927860 w 8143047"/>
              <a:gd name="connsiteY7" fmla="*/ 843589 h 2549744"/>
              <a:gd name="connsiteX8" fmla="*/ 0 w 8143047"/>
              <a:gd name="connsiteY8" fmla="*/ 843587 h 2549744"/>
              <a:gd name="connsiteX9" fmla="*/ 0 w 8143047"/>
              <a:gd name="connsiteY9" fmla="*/ 0 h 2549744"/>
              <a:gd name="connsiteX0" fmla="*/ 0 w 8143047"/>
              <a:gd name="connsiteY0" fmla="*/ 0 h 2505441"/>
              <a:gd name="connsiteX1" fmla="*/ 8143047 w 8143047"/>
              <a:gd name="connsiteY1" fmla="*/ 0 h 2505441"/>
              <a:gd name="connsiteX2" fmla="*/ 8143047 w 8143047"/>
              <a:gd name="connsiteY2" fmla="*/ 843587 h 2505441"/>
              <a:gd name="connsiteX3" fmla="*/ 3606943 w 8143047"/>
              <a:gd name="connsiteY3" fmla="*/ 2393506 h 2505441"/>
              <a:gd name="connsiteX4" fmla="*/ 3035442 w 8143047"/>
              <a:gd name="connsiteY4" fmla="*/ 2379219 h 2505441"/>
              <a:gd name="connsiteX5" fmla="*/ 2256774 w 8143047"/>
              <a:gd name="connsiteY5" fmla="*/ 1264793 h 2505441"/>
              <a:gd name="connsiteX6" fmla="*/ 1563830 w 8143047"/>
              <a:gd name="connsiteY6" fmla="*/ 1236219 h 2505441"/>
              <a:gd name="connsiteX7" fmla="*/ 927860 w 8143047"/>
              <a:gd name="connsiteY7" fmla="*/ 843589 h 2505441"/>
              <a:gd name="connsiteX8" fmla="*/ 0 w 8143047"/>
              <a:gd name="connsiteY8" fmla="*/ 843587 h 2505441"/>
              <a:gd name="connsiteX9" fmla="*/ 0 w 8143047"/>
              <a:gd name="connsiteY9" fmla="*/ 0 h 2505441"/>
              <a:gd name="connsiteX0" fmla="*/ 0 w 8143047"/>
              <a:gd name="connsiteY0" fmla="*/ 0 h 2393506"/>
              <a:gd name="connsiteX1" fmla="*/ 8143047 w 8143047"/>
              <a:gd name="connsiteY1" fmla="*/ 0 h 2393506"/>
              <a:gd name="connsiteX2" fmla="*/ 8143047 w 8143047"/>
              <a:gd name="connsiteY2" fmla="*/ 843587 h 2393506"/>
              <a:gd name="connsiteX3" fmla="*/ 3606943 w 8143047"/>
              <a:gd name="connsiteY3" fmla="*/ 2393506 h 2393506"/>
              <a:gd name="connsiteX4" fmla="*/ 3035442 w 8143047"/>
              <a:gd name="connsiteY4" fmla="*/ 2379219 h 2393506"/>
              <a:gd name="connsiteX5" fmla="*/ 2256774 w 8143047"/>
              <a:gd name="connsiteY5" fmla="*/ 1264793 h 2393506"/>
              <a:gd name="connsiteX6" fmla="*/ 1563830 w 8143047"/>
              <a:gd name="connsiteY6" fmla="*/ 1236219 h 2393506"/>
              <a:gd name="connsiteX7" fmla="*/ 927860 w 8143047"/>
              <a:gd name="connsiteY7" fmla="*/ 843589 h 2393506"/>
              <a:gd name="connsiteX8" fmla="*/ 0 w 8143047"/>
              <a:gd name="connsiteY8" fmla="*/ 843587 h 2393506"/>
              <a:gd name="connsiteX9" fmla="*/ 0 w 8143047"/>
              <a:gd name="connsiteY9" fmla="*/ 0 h 2393506"/>
              <a:gd name="connsiteX0" fmla="*/ 0 w 8143047"/>
              <a:gd name="connsiteY0" fmla="*/ 0 h 2393506"/>
              <a:gd name="connsiteX1" fmla="*/ 8143047 w 8143047"/>
              <a:gd name="connsiteY1" fmla="*/ 0 h 2393506"/>
              <a:gd name="connsiteX2" fmla="*/ 8143047 w 8143047"/>
              <a:gd name="connsiteY2" fmla="*/ 843587 h 2393506"/>
              <a:gd name="connsiteX3" fmla="*/ 3606943 w 8143047"/>
              <a:gd name="connsiteY3" fmla="*/ 2393506 h 2393506"/>
              <a:gd name="connsiteX4" fmla="*/ 3035442 w 8143047"/>
              <a:gd name="connsiteY4" fmla="*/ 2379219 h 2393506"/>
              <a:gd name="connsiteX5" fmla="*/ 2256774 w 8143047"/>
              <a:gd name="connsiteY5" fmla="*/ 1264793 h 2393506"/>
              <a:gd name="connsiteX6" fmla="*/ 1563830 w 8143047"/>
              <a:gd name="connsiteY6" fmla="*/ 1236219 h 2393506"/>
              <a:gd name="connsiteX7" fmla="*/ 927860 w 8143047"/>
              <a:gd name="connsiteY7" fmla="*/ 843589 h 2393506"/>
              <a:gd name="connsiteX8" fmla="*/ 0 w 8143047"/>
              <a:gd name="connsiteY8" fmla="*/ 843587 h 2393506"/>
              <a:gd name="connsiteX9" fmla="*/ 0 w 8143047"/>
              <a:gd name="connsiteY9" fmla="*/ 0 h 2393506"/>
              <a:gd name="connsiteX0" fmla="*/ 0 w 8143047"/>
              <a:gd name="connsiteY0" fmla="*/ 0 h 2441069"/>
              <a:gd name="connsiteX1" fmla="*/ 8143047 w 8143047"/>
              <a:gd name="connsiteY1" fmla="*/ 0 h 2441069"/>
              <a:gd name="connsiteX2" fmla="*/ 8143047 w 8143047"/>
              <a:gd name="connsiteY2" fmla="*/ 843587 h 2441069"/>
              <a:gd name="connsiteX3" fmla="*/ 6400149 w 8143047"/>
              <a:gd name="connsiteY3" fmla="*/ 2336356 h 2441069"/>
              <a:gd name="connsiteX4" fmla="*/ 3606943 w 8143047"/>
              <a:gd name="connsiteY4" fmla="*/ 2393506 h 2441069"/>
              <a:gd name="connsiteX5" fmla="*/ 3035442 w 8143047"/>
              <a:gd name="connsiteY5" fmla="*/ 2379219 h 2441069"/>
              <a:gd name="connsiteX6" fmla="*/ 2256774 w 8143047"/>
              <a:gd name="connsiteY6" fmla="*/ 1264793 h 2441069"/>
              <a:gd name="connsiteX7" fmla="*/ 1563830 w 8143047"/>
              <a:gd name="connsiteY7" fmla="*/ 1236219 h 2441069"/>
              <a:gd name="connsiteX8" fmla="*/ 927860 w 8143047"/>
              <a:gd name="connsiteY8" fmla="*/ 843589 h 2441069"/>
              <a:gd name="connsiteX9" fmla="*/ 0 w 8143047"/>
              <a:gd name="connsiteY9" fmla="*/ 843587 h 2441069"/>
              <a:gd name="connsiteX10" fmla="*/ 0 w 8143047"/>
              <a:gd name="connsiteY10" fmla="*/ 0 h 2441069"/>
              <a:gd name="connsiteX0" fmla="*/ 0 w 8143047"/>
              <a:gd name="connsiteY0" fmla="*/ 0 h 2393506"/>
              <a:gd name="connsiteX1" fmla="*/ 8143047 w 8143047"/>
              <a:gd name="connsiteY1" fmla="*/ 0 h 2393506"/>
              <a:gd name="connsiteX2" fmla="*/ 8143047 w 8143047"/>
              <a:gd name="connsiteY2" fmla="*/ 843587 h 2393506"/>
              <a:gd name="connsiteX3" fmla="*/ 6400149 w 8143047"/>
              <a:gd name="connsiteY3" fmla="*/ 2336356 h 2393506"/>
              <a:gd name="connsiteX4" fmla="*/ 3606943 w 8143047"/>
              <a:gd name="connsiteY4" fmla="*/ 2393506 h 2393506"/>
              <a:gd name="connsiteX5" fmla="*/ 3035442 w 8143047"/>
              <a:gd name="connsiteY5" fmla="*/ 2379219 h 2393506"/>
              <a:gd name="connsiteX6" fmla="*/ 2256774 w 8143047"/>
              <a:gd name="connsiteY6" fmla="*/ 1264793 h 2393506"/>
              <a:gd name="connsiteX7" fmla="*/ 1563830 w 8143047"/>
              <a:gd name="connsiteY7" fmla="*/ 1236219 h 2393506"/>
              <a:gd name="connsiteX8" fmla="*/ 927860 w 8143047"/>
              <a:gd name="connsiteY8" fmla="*/ 843589 h 2393506"/>
              <a:gd name="connsiteX9" fmla="*/ 0 w 8143047"/>
              <a:gd name="connsiteY9" fmla="*/ 843587 h 2393506"/>
              <a:gd name="connsiteX10" fmla="*/ 0 w 8143047"/>
              <a:gd name="connsiteY10" fmla="*/ 0 h 2393506"/>
              <a:gd name="connsiteX0" fmla="*/ 0 w 8143047"/>
              <a:gd name="connsiteY0" fmla="*/ 0 h 2393506"/>
              <a:gd name="connsiteX1" fmla="*/ 8143047 w 8143047"/>
              <a:gd name="connsiteY1" fmla="*/ 0 h 2393506"/>
              <a:gd name="connsiteX2" fmla="*/ 8143047 w 8143047"/>
              <a:gd name="connsiteY2" fmla="*/ 843587 h 2393506"/>
              <a:gd name="connsiteX3" fmla="*/ 6400149 w 8143047"/>
              <a:gd name="connsiteY3" fmla="*/ 2336356 h 2393506"/>
              <a:gd name="connsiteX4" fmla="*/ 3606943 w 8143047"/>
              <a:gd name="connsiteY4" fmla="*/ 2393506 h 2393506"/>
              <a:gd name="connsiteX5" fmla="*/ 3035442 w 8143047"/>
              <a:gd name="connsiteY5" fmla="*/ 2379219 h 2393506"/>
              <a:gd name="connsiteX6" fmla="*/ 2256774 w 8143047"/>
              <a:gd name="connsiteY6" fmla="*/ 1264793 h 2393506"/>
              <a:gd name="connsiteX7" fmla="*/ 1563830 w 8143047"/>
              <a:gd name="connsiteY7" fmla="*/ 1236219 h 2393506"/>
              <a:gd name="connsiteX8" fmla="*/ 927860 w 8143047"/>
              <a:gd name="connsiteY8" fmla="*/ 843589 h 2393506"/>
              <a:gd name="connsiteX9" fmla="*/ 0 w 8143047"/>
              <a:gd name="connsiteY9" fmla="*/ 843587 h 2393506"/>
              <a:gd name="connsiteX10" fmla="*/ 0 w 8143047"/>
              <a:gd name="connsiteY10" fmla="*/ 0 h 2393506"/>
              <a:gd name="connsiteX0" fmla="*/ 0 w 8143047"/>
              <a:gd name="connsiteY0" fmla="*/ 0 h 2393506"/>
              <a:gd name="connsiteX1" fmla="*/ 8143047 w 8143047"/>
              <a:gd name="connsiteY1" fmla="*/ 0 h 2393506"/>
              <a:gd name="connsiteX2" fmla="*/ 8143047 w 8143047"/>
              <a:gd name="connsiteY2" fmla="*/ 843587 h 2393506"/>
              <a:gd name="connsiteX3" fmla="*/ 6400149 w 8143047"/>
              <a:gd name="connsiteY3" fmla="*/ 2336356 h 2393506"/>
              <a:gd name="connsiteX4" fmla="*/ 3606943 w 8143047"/>
              <a:gd name="connsiteY4" fmla="*/ 2393506 h 2393506"/>
              <a:gd name="connsiteX5" fmla="*/ 3035442 w 8143047"/>
              <a:gd name="connsiteY5" fmla="*/ 2379219 h 2393506"/>
              <a:gd name="connsiteX6" fmla="*/ 2256774 w 8143047"/>
              <a:gd name="connsiteY6" fmla="*/ 1264793 h 2393506"/>
              <a:gd name="connsiteX7" fmla="*/ 1563830 w 8143047"/>
              <a:gd name="connsiteY7" fmla="*/ 1236219 h 2393506"/>
              <a:gd name="connsiteX8" fmla="*/ 927860 w 8143047"/>
              <a:gd name="connsiteY8" fmla="*/ 843589 h 2393506"/>
              <a:gd name="connsiteX9" fmla="*/ 0 w 8143047"/>
              <a:gd name="connsiteY9" fmla="*/ 843587 h 2393506"/>
              <a:gd name="connsiteX10" fmla="*/ 0 w 8143047"/>
              <a:gd name="connsiteY10" fmla="*/ 0 h 2393506"/>
              <a:gd name="connsiteX0" fmla="*/ 0 w 8143047"/>
              <a:gd name="connsiteY0" fmla="*/ 0 h 2393506"/>
              <a:gd name="connsiteX1" fmla="*/ 920893 w 8143047"/>
              <a:gd name="connsiteY1" fmla="*/ 350 h 2393506"/>
              <a:gd name="connsiteX2" fmla="*/ 8143047 w 8143047"/>
              <a:gd name="connsiteY2" fmla="*/ 0 h 2393506"/>
              <a:gd name="connsiteX3" fmla="*/ 8143047 w 8143047"/>
              <a:gd name="connsiteY3" fmla="*/ 843587 h 2393506"/>
              <a:gd name="connsiteX4" fmla="*/ 6400149 w 8143047"/>
              <a:gd name="connsiteY4" fmla="*/ 2336356 h 2393506"/>
              <a:gd name="connsiteX5" fmla="*/ 3606943 w 8143047"/>
              <a:gd name="connsiteY5" fmla="*/ 2393506 h 2393506"/>
              <a:gd name="connsiteX6" fmla="*/ 3035442 w 8143047"/>
              <a:gd name="connsiteY6" fmla="*/ 2379219 h 2393506"/>
              <a:gd name="connsiteX7" fmla="*/ 2256774 w 8143047"/>
              <a:gd name="connsiteY7" fmla="*/ 1264793 h 2393506"/>
              <a:gd name="connsiteX8" fmla="*/ 1563830 w 8143047"/>
              <a:gd name="connsiteY8" fmla="*/ 1236219 h 2393506"/>
              <a:gd name="connsiteX9" fmla="*/ 927860 w 8143047"/>
              <a:gd name="connsiteY9" fmla="*/ 843589 h 2393506"/>
              <a:gd name="connsiteX10" fmla="*/ 0 w 8143047"/>
              <a:gd name="connsiteY10" fmla="*/ 843587 h 2393506"/>
              <a:gd name="connsiteX11" fmla="*/ 0 w 8143047"/>
              <a:gd name="connsiteY11" fmla="*/ 0 h 2393506"/>
              <a:gd name="connsiteX0" fmla="*/ 0 w 8143047"/>
              <a:gd name="connsiteY0" fmla="*/ 0 h 2393506"/>
              <a:gd name="connsiteX1" fmla="*/ 920893 w 8143047"/>
              <a:gd name="connsiteY1" fmla="*/ 350 h 2393506"/>
              <a:gd name="connsiteX2" fmla="*/ 8143047 w 8143047"/>
              <a:gd name="connsiteY2" fmla="*/ 0 h 2393506"/>
              <a:gd name="connsiteX3" fmla="*/ 8143047 w 8143047"/>
              <a:gd name="connsiteY3" fmla="*/ 843587 h 2393506"/>
              <a:gd name="connsiteX4" fmla="*/ 6400149 w 8143047"/>
              <a:gd name="connsiteY4" fmla="*/ 2336356 h 2393506"/>
              <a:gd name="connsiteX5" fmla="*/ 3606943 w 8143047"/>
              <a:gd name="connsiteY5" fmla="*/ 2393506 h 2393506"/>
              <a:gd name="connsiteX6" fmla="*/ 3035442 w 8143047"/>
              <a:gd name="connsiteY6" fmla="*/ 2379219 h 2393506"/>
              <a:gd name="connsiteX7" fmla="*/ 2256774 w 8143047"/>
              <a:gd name="connsiteY7" fmla="*/ 1264793 h 2393506"/>
              <a:gd name="connsiteX8" fmla="*/ 1563830 w 8143047"/>
              <a:gd name="connsiteY8" fmla="*/ 1236219 h 2393506"/>
              <a:gd name="connsiteX9" fmla="*/ 927860 w 8143047"/>
              <a:gd name="connsiteY9" fmla="*/ 843589 h 2393506"/>
              <a:gd name="connsiteX10" fmla="*/ 0 w 8143047"/>
              <a:gd name="connsiteY10" fmla="*/ 843587 h 2393506"/>
              <a:gd name="connsiteX11" fmla="*/ 0 w 8143047"/>
              <a:gd name="connsiteY11" fmla="*/ 0 h 2393506"/>
              <a:gd name="connsiteX0" fmla="*/ 0 w 8143047"/>
              <a:gd name="connsiteY0" fmla="*/ 14621 h 2408127"/>
              <a:gd name="connsiteX1" fmla="*/ 920893 w 8143047"/>
              <a:gd name="connsiteY1" fmla="*/ 14971 h 2408127"/>
              <a:gd name="connsiteX2" fmla="*/ 1570974 w 8143047"/>
              <a:gd name="connsiteY2" fmla="*/ 350727 h 2408127"/>
              <a:gd name="connsiteX3" fmla="*/ 8143047 w 8143047"/>
              <a:gd name="connsiteY3" fmla="*/ 14621 h 2408127"/>
              <a:gd name="connsiteX4" fmla="*/ 8143047 w 8143047"/>
              <a:gd name="connsiteY4" fmla="*/ 858208 h 2408127"/>
              <a:gd name="connsiteX5" fmla="*/ 6400149 w 8143047"/>
              <a:gd name="connsiteY5" fmla="*/ 2350977 h 2408127"/>
              <a:gd name="connsiteX6" fmla="*/ 3606943 w 8143047"/>
              <a:gd name="connsiteY6" fmla="*/ 2408127 h 2408127"/>
              <a:gd name="connsiteX7" fmla="*/ 3035442 w 8143047"/>
              <a:gd name="connsiteY7" fmla="*/ 2393840 h 2408127"/>
              <a:gd name="connsiteX8" fmla="*/ 2256774 w 8143047"/>
              <a:gd name="connsiteY8" fmla="*/ 1279414 h 2408127"/>
              <a:gd name="connsiteX9" fmla="*/ 1563830 w 8143047"/>
              <a:gd name="connsiteY9" fmla="*/ 1250840 h 2408127"/>
              <a:gd name="connsiteX10" fmla="*/ 927860 w 8143047"/>
              <a:gd name="connsiteY10" fmla="*/ 858210 h 2408127"/>
              <a:gd name="connsiteX11" fmla="*/ 0 w 8143047"/>
              <a:gd name="connsiteY11" fmla="*/ 858208 h 2408127"/>
              <a:gd name="connsiteX12" fmla="*/ 0 w 8143047"/>
              <a:gd name="connsiteY12" fmla="*/ 14621 h 2408127"/>
              <a:gd name="connsiteX0" fmla="*/ 0 w 8143047"/>
              <a:gd name="connsiteY0" fmla="*/ 14621 h 2408127"/>
              <a:gd name="connsiteX1" fmla="*/ 920893 w 8143047"/>
              <a:gd name="connsiteY1" fmla="*/ 14971 h 2408127"/>
              <a:gd name="connsiteX2" fmla="*/ 1570974 w 8143047"/>
              <a:gd name="connsiteY2" fmla="*/ 350727 h 2408127"/>
              <a:gd name="connsiteX3" fmla="*/ 8143047 w 8143047"/>
              <a:gd name="connsiteY3" fmla="*/ 14621 h 2408127"/>
              <a:gd name="connsiteX4" fmla="*/ 8143047 w 8143047"/>
              <a:gd name="connsiteY4" fmla="*/ 858208 h 2408127"/>
              <a:gd name="connsiteX5" fmla="*/ 6400149 w 8143047"/>
              <a:gd name="connsiteY5" fmla="*/ 2350977 h 2408127"/>
              <a:gd name="connsiteX6" fmla="*/ 3606943 w 8143047"/>
              <a:gd name="connsiteY6" fmla="*/ 2408127 h 2408127"/>
              <a:gd name="connsiteX7" fmla="*/ 3035442 w 8143047"/>
              <a:gd name="connsiteY7" fmla="*/ 2393840 h 2408127"/>
              <a:gd name="connsiteX8" fmla="*/ 2256774 w 8143047"/>
              <a:gd name="connsiteY8" fmla="*/ 1279414 h 2408127"/>
              <a:gd name="connsiteX9" fmla="*/ 1563830 w 8143047"/>
              <a:gd name="connsiteY9" fmla="*/ 1250840 h 2408127"/>
              <a:gd name="connsiteX10" fmla="*/ 927860 w 8143047"/>
              <a:gd name="connsiteY10" fmla="*/ 858210 h 2408127"/>
              <a:gd name="connsiteX11" fmla="*/ 0 w 8143047"/>
              <a:gd name="connsiteY11" fmla="*/ 858208 h 2408127"/>
              <a:gd name="connsiteX12" fmla="*/ 0 w 8143047"/>
              <a:gd name="connsiteY12" fmla="*/ 14621 h 2408127"/>
              <a:gd name="connsiteX0" fmla="*/ 0 w 8143047"/>
              <a:gd name="connsiteY0" fmla="*/ 14621 h 2408127"/>
              <a:gd name="connsiteX1" fmla="*/ 920893 w 8143047"/>
              <a:gd name="connsiteY1" fmla="*/ 14971 h 2408127"/>
              <a:gd name="connsiteX2" fmla="*/ 1570974 w 8143047"/>
              <a:gd name="connsiteY2" fmla="*/ 350727 h 2408127"/>
              <a:gd name="connsiteX3" fmla="*/ 8143047 w 8143047"/>
              <a:gd name="connsiteY3" fmla="*/ 14621 h 2408127"/>
              <a:gd name="connsiteX4" fmla="*/ 8143047 w 8143047"/>
              <a:gd name="connsiteY4" fmla="*/ 858208 h 2408127"/>
              <a:gd name="connsiteX5" fmla="*/ 6400149 w 8143047"/>
              <a:gd name="connsiteY5" fmla="*/ 2350977 h 2408127"/>
              <a:gd name="connsiteX6" fmla="*/ 3606943 w 8143047"/>
              <a:gd name="connsiteY6" fmla="*/ 2408127 h 2408127"/>
              <a:gd name="connsiteX7" fmla="*/ 3035442 w 8143047"/>
              <a:gd name="connsiteY7" fmla="*/ 2393840 h 2408127"/>
              <a:gd name="connsiteX8" fmla="*/ 2256774 w 8143047"/>
              <a:gd name="connsiteY8" fmla="*/ 1279414 h 2408127"/>
              <a:gd name="connsiteX9" fmla="*/ 1563830 w 8143047"/>
              <a:gd name="connsiteY9" fmla="*/ 1250840 h 2408127"/>
              <a:gd name="connsiteX10" fmla="*/ 927860 w 8143047"/>
              <a:gd name="connsiteY10" fmla="*/ 858210 h 2408127"/>
              <a:gd name="connsiteX11" fmla="*/ 0 w 8143047"/>
              <a:gd name="connsiteY11" fmla="*/ 858208 h 2408127"/>
              <a:gd name="connsiteX12" fmla="*/ 0 w 8143047"/>
              <a:gd name="connsiteY12" fmla="*/ 14621 h 2408127"/>
              <a:gd name="connsiteX0" fmla="*/ 0 w 8143047"/>
              <a:gd name="connsiteY0" fmla="*/ 13391 h 2406897"/>
              <a:gd name="connsiteX1" fmla="*/ 920893 w 8143047"/>
              <a:gd name="connsiteY1" fmla="*/ 13741 h 2406897"/>
              <a:gd name="connsiteX2" fmla="*/ 1570974 w 8143047"/>
              <a:gd name="connsiteY2" fmla="*/ 349497 h 2406897"/>
              <a:gd name="connsiteX3" fmla="*/ 2292493 w 8143047"/>
              <a:gd name="connsiteY3" fmla="*/ 385217 h 2406897"/>
              <a:gd name="connsiteX4" fmla="*/ 8143047 w 8143047"/>
              <a:gd name="connsiteY4" fmla="*/ 13391 h 2406897"/>
              <a:gd name="connsiteX5" fmla="*/ 8143047 w 8143047"/>
              <a:gd name="connsiteY5" fmla="*/ 856978 h 2406897"/>
              <a:gd name="connsiteX6" fmla="*/ 6400149 w 8143047"/>
              <a:gd name="connsiteY6" fmla="*/ 2349747 h 2406897"/>
              <a:gd name="connsiteX7" fmla="*/ 3606943 w 8143047"/>
              <a:gd name="connsiteY7" fmla="*/ 2406897 h 2406897"/>
              <a:gd name="connsiteX8" fmla="*/ 3035442 w 8143047"/>
              <a:gd name="connsiteY8" fmla="*/ 2392610 h 2406897"/>
              <a:gd name="connsiteX9" fmla="*/ 2256774 w 8143047"/>
              <a:gd name="connsiteY9" fmla="*/ 1278184 h 2406897"/>
              <a:gd name="connsiteX10" fmla="*/ 1563830 w 8143047"/>
              <a:gd name="connsiteY10" fmla="*/ 1249610 h 2406897"/>
              <a:gd name="connsiteX11" fmla="*/ 927860 w 8143047"/>
              <a:gd name="connsiteY11" fmla="*/ 856980 h 2406897"/>
              <a:gd name="connsiteX12" fmla="*/ 0 w 8143047"/>
              <a:gd name="connsiteY12" fmla="*/ 856978 h 2406897"/>
              <a:gd name="connsiteX13" fmla="*/ 0 w 8143047"/>
              <a:gd name="connsiteY13" fmla="*/ 13391 h 2406897"/>
              <a:gd name="connsiteX0" fmla="*/ 0 w 8143047"/>
              <a:gd name="connsiteY0" fmla="*/ 13391 h 2406897"/>
              <a:gd name="connsiteX1" fmla="*/ 920893 w 8143047"/>
              <a:gd name="connsiteY1" fmla="*/ 13741 h 2406897"/>
              <a:gd name="connsiteX2" fmla="*/ 1570974 w 8143047"/>
              <a:gd name="connsiteY2" fmla="*/ 349497 h 2406897"/>
              <a:gd name="connsiteX3" fmla="*/ 2292493 w 8143047"/>
              <a:gd name="connsiteY3" fmla="*/ 385217 h 2406897"/>
              <a:gd name="connsiteX4" fmla="*/ 8143047 w 8143047"/>
              <a:gd name="connsiteY4" fmla="*/ 13391 h 2406897"/>
              <a:gd name="connsiteX5" fmla="*/ 8143047 w 8143047"/>
              <a:gd name="connsiteY5" fmla="*/ 856978 h 2406897"/>
              <a:gd name="connsiteX6" fmla="*/ 6400149 w 8143047"/>
              <a:gd name="connsiteY6" fmla="*/ 2349747 h 2406897"/>
              <a:gd name="connsiteX7" fmla="*/ 3606943 w 8143047"/>
              <a:gd name="connsiteY7" fmla="*/ 2406897 h 2406897"/>
              <a:gd name="connsiteX8" fmla="*/ 3035442 w 8143047"/>
              <a:gd name="connsiteY8" fmla="*/ 2392610 h 2406897"/>
              <a:gd name="connsiteX9" fmla="*/ 2256774 w 8143047"/>
              <a:gd name="connsiteY9" fmla="*/ 1278184 h 2406897"/>
              <a:gd name="connsiteX10" fmla="*/ 1563830 w 8143047"/>
              <a:gd name="connsiteY10" fmla="*/ 1249610 h 2406897"/>
              <a:gd name="connsiteX11" fmla="*/ 927860 w 8143047"/>
              <a:gd name="connsiteY11" fmla="*/ 856980 h 2406897"/>
              <a:gd name="connsiteX12" fmla="*/ 0 w 8143047"/>
              <a:gd name="connsiteY12" fmla="*/ 856978 h 2406897"/>
              <a:gd name="connsiteX13" fmla="*/ 0 w 8143047"/>
              <a:gd name="connsiteY13" fmla="*/ 13391 h 2406897"/>
              <a:gd name="connsiteX0" fmla="*/ 0 w 8143047"/>
              <a:gd name="connsiteY0" fmla="*/ 13391 h 2406897"/>
              <a:gd name="connsiteX1" fmla="*/ 920893 w 8143047"/>
              <a:gd name="connsiteY1" fmla="*/ 13741 h 2406897"/>
              <a:gd name="connsiteX2" fmla="*/ 1570974 w 8143047"/>
              <a:gd name="connsiteY2" fmla="*/ 349497 h 2406897"/>
              <a:gd name="connsiteX3" fmla="*/ 2292493 w 8143047"/>
              <a:gd name="connsiteY3" fmla="*/ 385217 h 2406897"/>
              <a:gd name="connsiteX4" fmla="*/ 8143047 w 8143047"/>
              <a:gd name="connsiteY4" fmla="*/ 13391 h 2406897"/>
              <a:gd name="connsiteX5" fmla="*/ 8143047 w 8143047"/>
              <a:gd name="connsiteY5" fmla="*/ 856978 h 2406897"/>
              <a:gd name="connsiteX6" fmla="*/ 6400149 w 8143047"/>
              <a:gd name="connsiteY6" fmla="*/ 2349747 h 2406897"/>
              <a:gd name="connsiteX7" fmla="*/ 3606943 w 8143047"/>
              <a:gd name="connsiteY7" fmla="*/ 2406897 h 2406897"/>
              <a:gd name="connsiteX8" fmla="*/ 3035442 w 8143047"/>
              <a:gd name="connsiteY8" fmla="*/ 2392610 h 2406897"/>
              <a:gd name="connsiteX9" fmla="*/ 2256774 w 8143047"/>
              <a:gd name="connsiteY9" fmla="*/ 1278184 h 2406897"/>
              <a:gd name="connsiteX10" fmla="*/ 1563830 w 8143047"/>
              <a:gd name="connsiteY10" fmla="*/ 1249610 h 2406897"/>
              <a:gd name="connsiteX11" fmla="*/ 927860 w 8143047"/>
              <a:gd name="connsiteY11" fmla="*/ 856980 h 2406897"/>
              <a:gd name="connsiteX12" fmla="*/ 0 w 8143047"/>
              <a:gd name="connsiteY12" fmla="*/ 856978 h 2406897"/>
              <a:gd name="connsiteX13" fmla="*/ 0 w 8143047"/>
              <a:gd name="connsiteY13" fmla="*/ 13391 h 2406897"/>
              <a:gd name="connsiteX0" fmla="*/ 0 w 8143047"/>
              <a:gd name="connsiteY0" fmla="*/ 13806 h 2407312"/>
              <a:gd name="connsiteX1" fmla="*/ 920893 w 8143047"/>
              <a:gd name="connsiteY1" fmla="*/ 14156 h 2407312"/>
              <a:gd name="connsiteX2" fmla="*/ 1570974 w 8143047"/>
              <a:gd name="connsiteY2" fmla="*/ 349912 h 2407312"/>
              <a:gd name="connsiteX3" fmla="*/ 2306781 w 8143047"/>
              <a:gd name="connsiteY3" fmla="*/ 371345 h 2407312"/>
              <a:gd name="connsiteX4" fmla="*/ 8143047 w 8143047"/>
              <a:gd name="connsiteY4" fmla="*/ 13806 h 2407312"/>
              <a:gd name="connsiteX5" fmla="*/ 8143047 w 8143047"/>
              <a:gd name="connsiteY5" fmla="*/ 857393 h 2407312"/>
              <a:gd name="connsiteX6" fmla="*/ 6400149 w 8143047"/>
              <a:gd name="connsiteY6" fmla="*/ 2350162 h 2407312"/>
              <a:gd name="connsiteX7" fmla="*/ 3606943 w 8143047"/>
              <a:gd name="connsiteY7" fmla="*/ 2407312 h 2407312"/>
              <a:gd name="connsiteX8" fmla="*/ 3035442 w 8143047"/>
              <a:gd name="connsiteY8" fmla="*/ 2393025 h 2407312"/>
              <a:gd name="connsiteX9" fmla="*/ 2256774 w 8143047"/>
              <a:gd name="connsiteY9" fmla="*/ 1278599 h 2407312"/>
              <a:gd name="connsiteX10" fmla="*/ 1563830 w 8143047"/>
              <a:gd name="connsiteY10" fmla="*/ 1250025 h 2407312"/>
              <a:gd name="connsiteX11" fmla="*/ 927860 w 8143047"/>
              <a:gd name="connsiteY11" fmla="*/ 857395 h 2407312"/>
              <a:gd name="connsiteX12" fmla="*/ 0 w 8143047"/>
              <a:gd name="connsiteY12" fmla="*/ 857393 h 2407312"/>
              <a:gd name="connsiteX13" fmla="*/ 0 w 8143047"/>
              <a:gd name="connsiteY13" fmla="*/ 13806 h 2407312"/>
              <a:gd name="connsiteX0" fmla="*/ 0 w 8143047"/>
              <a:gd name="connsiteY0" fmla="*/ 7960 h 2401466"/>
              <a:gd name="connsiteX1" fmla="*/ 920893 w 8143047"/>
              <a:gd name="connsiteY1" fmla="*/ 8310 h 2401466"/>
              <a:gd name="connsiteX2" fmla="*/ 1570974 w 8143047"/>
              <a:gd name="connsiteY2" fmla="*/ 344066 h 2401466"/>
              <a:gd name="connsiteX3" fmla="*/ 2306781 w 8143047"/>
              <a:gd name="connsiteY3" fmla="*/ 365499 h 2401466"/>
              <a:gd name="connsiteX4" fmla="*/ 3042587 w 8143047"/>
              <a:gd name="connsiteY4" fmla="*/ 651249 h 2401466"/>
              <a:gd name="connsiteX5" fmla="*/ 8143047 w 8143047"/>
              <a:gd name="connsiteY5" fmla="*/ 7960 h 2401466"/>
              <a:gd name="connsiteX6" fmla="*/ 8143047 w 8143047"/>
              <a:gd name="connsiteY6" fmla="*/ 851547 h 2401466"/>
              <a:gd name="connsiteX7" fmla="*/ 6400149 w 8143047"/>
              <a:gd name="connsiteY7" fmla="*/ 2344316 h 2401466"/>
              <a:gd name="connsiteX8" fmla="*/ 3606943 w 8143047"/>
              <a:gd name="connsiteY8" fmla="*/ 2401466 h 2401466"/>
              <a:gd name="connsiteX9" fmla="*/ 3035442 w 8143047"/>
              <a:gd name="connsiteY9" fmla="*/ 2387179 h 2401466"/>
              <a:gd name="connsiteX10" fmla="*/ 2256774 w 8143047"/>
              <a:gd name="connsiteY10" fmla="*/ 1272753 h 2401466"/>
              <a:gd name="connsiteX11" fmla="*/ 1563830 w 8143047"/>
              <a:gd name="connsiteY11" fmla="*/ 1244179 h 2401466"/>
              <a:gd name="connsiteX12" fmla="*/ 927860 w 8143047"/>
              <a:gd name="connsiteY12" fmla="*/ 851549 h 2401466"/>
              <a:gd name="connsiteX13" fmla="*/ 0 w 8143047"/>
              <a:gd name="connsiteY13" fmla="*/ 851547 h 2401466"/>
              <a:gd name="connsiteX14" fmla="*/ 0 w 8143047"/>
              <a:gd name="connsiteY14" fmla="*/ 7960 h 2401466"/>
              <a:gd name="connsiteX0" fmla="*/ 0 w 8143047"/>
              <a:gd name="connsiteY0" fmla="*/ 7960 h 2401466"/>
              <a:gd name="connsiteX1" fmla="*/ 920893 w 8143047"/>
              <a:gd name="connsiteY1" fmla="*/ 8310 h 2401466"/>
              <a:gd name="connsiteX2" fmla="*/ 1570974 w 8143047"/>
              <a:gd name="connsiteY2" fmla="*/ 344066 h 2401466"/>
              <a:gd name="connsiteX3" fmla="*/ 2306781 w 8143047"/>
              <a:gd name="connsiteY3" fmla="*/ 365499 h 2401466"/>
              <a:gd name="connsiteX4" fmla="*/ 3042587 w 8143047"/>
              <a:gd name="connsiteY4" fmla="*/ 651249 h 2401466"/>
              <a:gd name="connsiteX5" fmla="*/ 8143047 w 8143047"/>
              <a:gd name="connsiteY5" fmla="*/ 7960 h 2401466"/>
              <a:gd name="connsiteX6" fmla="*/ 8143047 w 8143047"/>
              <a:gd name="connsiteY6" fmla="*/ 851547 h 2401466"/>
              <a:gd name="connsiteX7" fmla="*/ 6400149 w 8143047"/>
              <a:gd name="connsiteY7" fmla="*/ 2344316 h 2401466"/>
              <a:gd name="connsiteX8" fmla="*/ 3606943 w 8143047"/>
              <a:gd name="connsiteY8" fmla="*/ 2401466 h 2401466"/>
              <a:gd name="connsiteX9" fmla="*/ 3035442 w 8143047"/>
              <a:gd name="connsiteY9" fmla="*/ 2387179 h 2401466"/>
              <a:gd name="connsiteX10" fmla="*/ 2256774 w 8143047"/>
              <a:gd name="connsiteY10" fmla="*/ 1272753 h 2401466"/>
              <a:gd name="connsiteX11" fmla="*/ 1563830 w 8143047"/>
              <a:gd name="connsiteY11" fmla="*/ 1244179 h 2401466"/>
              <a:gd name="connsiteX12" fmla="*/ 927860 w 8143047"/>
              <a:gd name="connsiteY12" fmla="*/ 851549 h 2401466"/>
              <a:gd name="connsiteX13" fmla="*/ 0 w 8143047"/>
              <a:gd name="connsiteY13" fmla="*/ 851547 h 2401466"/>
              <a:gd name="connsiteX14" fmla="*/ 0 w 8143047"/>
              <a:gd name="connsiteY14" fmla="*/ 7960 h 2401466"/>
              <a:gd name="connsiteX0" fmla="*/ 0 w 8143047"/>
              <a:gd name="connsiteY0" fmla="*/ 7960 h 2401466"/>
              <a:gd name="connsiteX1" fmla="*/ 920893 w 8143047"/>
              <a:gd name="connsiteY1" fmla="*/ 8310 h 2401466"/>
              <a:gd name="connsiteX2" fmla="*/ 1570974 w 8143047"/>
              <a:gd name="connsiteY2" fmla="*/ 344066 h 2401466"/>
              <a:gd name="connsiteX3" fmla="*/ 2306781 w 8143047"/>
              <a:gd name="connsiteY3" fmla="*/ 365499 h 2401466"/>
              <a:gd name="connsiteX4" fmla="*/ 3042587 w 8143047"/>
              <a:gd name="connsiteY4" fmla="*/ 651249 h 2401466"/>
              <a:gd name="connsiteX5" fmla="*/ 8143047 w 8143047"/>
              <a:gd name="connsiteY5" fmla="*/ 7960 h 2401466"/>
              <a:gd name="connsiteX6" fmla="*/ 8143047 w 8143047"/>
              <a:gd name="connsiteY6" fmla="*/ 851547 h 2401466"/>
              <a:gd name="connsiteX7" fmla="*/ 6400149 w 8143047"/>
              <a:gd name="connsiteY7" fmla="*/ 2344316 h 2401466"/>
              <a:gd name="connsiteX8" fmla="*/ 3606943 w 8143047"/>
              <a:gd name="connsiteY8" fmla="*/ 2401466 h 2401466"/>
              <a:gd name="connsiteX9" fmla="*/ 3035442 w 8143047"/>
              <a:gd name="connsiteY9" fmla="*/ 2387179 h 2401466"/>
              <a:gd name="connsiteX10" fmla="*/ 2256774 w 8143047"/>
              <a:gd name="connsiteY10" fmla="*/ 1272753 h 2401466"/>
              <a:gd name="connsiteX11" fmla="*/ 1563830 w 8143047"/>
              <a:gd name="connsiteY11" fmla="*/ 1244179 h 2401466"/>
              <a:gd name="connsiteX12" fmla="*/ 927860 w 8143047"/>
              <a:gd name="connsiteY12" fmla="*/ 851549 h 2401466"/>
              <a:gd name="connsiteX13" fmla="*/ 0 w 8143047"/>
              <a:gd name="connsiteY13" fmla="*/ 851547 h 2401466"/>
              <a:gd name="connsiteX14" fmla="*/ 0 w 8143047"/>
              <a:gd name="connsiteY14" fmla="*/ 7960 h 2401466"/>
              <a:gd name="connsiteX0" fmla="*/ 0 w 8143047"/>
              <a:gd name="connsiteY0" fmla="*/ 11680 h 2405186"/>
              <a:gd name="connsiteX1" fmla="*/ 920893 w 8143047"/>
              <a:gd name="connsiteY1" fmla="*/ 12030 h 2405186"/>
              <a:gd name="connsiteX2" fmla="*/ 1570974 w 8143047"/>
              <a:gd name="connsiteY2" fmla="*/ 347786 h 2405186"/>
              <a:gd name="connsiteX3" fmla="*/ 2306781 w 8143047"/>
              <a:gd name="connsiteY3" fmla="*/ 369219 h 2405186"/>
              <a:gd name="connsiteX4" fmla="*/ 3042587 w 8143047"/>
              <a:gd name="connsiteY4" fmla="*/ 654969 h 2405186"/>
              <a:gd name="connsiteX5" fmla="*/ 6292993 w 8143047"/>
              <a:gd name="connsiteY5" fmla="*/ 604962 h 2405186"/>
              <a:gd name="connsiteX6" fmla="*/ 8143047 w 8143047"/>
              <a:gd name="connsiteY6" fmla="*/ 11680 h 2405186"/>
              <a:gd name="connsiteX7" fmla="*/ 8143047 w 8143047"/>
              <a:gd name="connsiteY7" fmla="*/ 855267 h 2405186"/>
              <a:gd name="connsiteX8" fmla="*/ 6400149 w 8143047"/>
              <a:gd name="connsiteY8" fmla="*/ 2348036 h 2405186"/>
              <a:gd name="connsiteX9" fmla="*/ 3606943 w 8143047"/>
              <a:gd name="connsiteY9" fmla="*/ 2405186 h 2405186"/>
              <a:gd name="connsiteX10" fmla="*/ 3035442 w 8143047"/>
              <a:gd name="connsiteY10" fmla="*/ 2390899 h 2405186"/>
              <a:gd name="connsiteX11" fmla="*/ 2256774 w 8143047"/>
              <a:gd name="connsiteY11" fmla="*/ 1276473 h 2405186"/>
              <a:gd name="connsiteX12" fmla="*/ 1563830 w 8143047"/>
              <a:gd name="connsiteY12" fmla="*/ 1247899 h 2405186"/>
              <a:gd name="connsiteX13" fmla="*/ 927860 w 8143047"/>
              <a:gd name="connsiteY13" fmla="*/ 855269 h 2405186"/>
              <a:gd name="connsiteX14" fmla="*/ 0 w 8143047"/>
              <a:gd name="connsiteY14" fmla="*/ 855267 h 2405186"/>
              <a:gd name="connsiteX15" fmla="*/ 0 w 8143047"/>
              <a:gd name="connsiteY15" fmla="*/ 11680 h 2405186"/>
              <a:gd name="connsiteX0" fmla="*/ 0 w 8143047"/>
              <a:gd name="connsiteY0" fmla="*/ 11680 h 2405186"/>
              <a:gd name="connsiteX1" fmla="*/ 920893 w 8143047"/>
              <a:gd name="connsiteY1" fmla="*/ 12030 h 2405186"/>
              <a:gd name="connsiteX2" fmla="*/ 1570974 w 8143047"/>
              <a:gd name="connsiteY2" fmla="*/ 347786 h 2405186"/>
              <a:gd name="connsiteX3" fmla="*/ 2306781 w 8143047"/>
              <a:gd name="connsiteY3" fmla="*/ 369219 h 2405186"/>
              <a:gd name="connsiteX4" fmla="*/ 3042587 w 8143047"/>
              <a:gd name="connsiteY4" fmla="*/ 654969 h 2405186"/>
              <a:gd name="connsiteX5" fmla="*/ 6292993 w 8143047"/>
              <a:gd name="connsiteY5" fmla="*/ 604962 h 2405186"/>
              <a:gd name="connsiteX6" fmla="*/ 8143047 w 8143047"/>
              <a:gd name="connsiteY6" fmla="*/ 11680 h 2405186"/>
              <a:gd name="connsiteX7" fmla="*/ 8143047 w 8143047"/>
              <a:gd name="connsiteY7" fmla="*/ 855267 h 2405186"/>
              <a:gd name="connsiteX8" fmla="*/ 6400149 w 8143047"/>
              <a:gd name="connsiteY8" fmla="*/ 2348036 h 2405186"/>
              <a:gd name="connsiteX9" fmla="*/ 3606943 w 8143047"/>
              <a:gd name="connsiteY9" fmla="*/ 2405186 h 2405186"/>
              <a:gd name="connsiteX10" fmla="*/ 3035442 w 8143047"/>
              <a:gd name="connsiteY10" fmla="*/ 2390899 h 2405186"/>
              <a:gd name="connsiteX11" fmla="*/ 2256774 w 8143047"/>
              <a:gd name="connsiteY11" fmla="*/ 1276473 h 2405186"/>
              <a:gd name="connsiteX12" fmla="*/ 1563830 w 8143047"/>
              <a:gd name="connsiteY12" fmla="*/ 1247899 h 2405186"/>
              <a:gd name="connsiteX13" fmla="*/ 927860 w 8143047"/>
              <a:gd name="connsiteY13" fmla="*/ 855269 h 2405186"/>
              <a:gd name="connsiteX14" fmla="*/ 0 w 8143047"/>
              <a:gd name="connsiteY14" fmla="*/ 855267 h 2405186"/>
              <a:gd name="connsiteX15" fmla="*/ 0 w 8143047"/>
              <a:gd name="connsiteY15" fmla="*/ 11680 h 2405186"/>
              <a:gd name="connsiteX0" fmla="*/ 0 w 8143047"/>
              <a:gd name="connsiteY0" fmla="*/ 25954 h 2419460"/>
              <a:gd name="connsiteX1" fmla="*/ 920893 w 8143047"/>
              <a:gd name="connsiteY1" fmla="*/ 26304 h 2419460"/>
              <a:gd name="connsiteX2" fmla="*/ 1570974 w 8143047"/>
              <a:gd name="connsiteY2" fmla="*/ 362060 h 2419460"/>
              <a:gd name="connsiteX3" fmla="*/ 2306781 w 8143047"/>
              <a:gd name="connsiteY3" fmla="*/ 383493 h 2419460"/>
              <a:gd name="connsiteX4" fmla="*/ 3042587 w 8143047"/>
              <a:gd name="connsiteY4" fmla="*/ 669243 h 2419460"/>
              <a:gd name="connsiteX5" fmla="*/ 6292993 w 8143047"/>
              <a:gd name="connsiteY5" fmla="*/ 619236 h 2419460"/>
              <a:gd name="connsiteX6" fmla="*/ 8143047 w 8143047"/>
              <a:gd name="connsiteY6" fmla="*/ 25954 h 2419460"/>
              <a:gd name="connsiteX7" fmla="*/ 8143047 w 8143047"/>
              <a:gd name="connsiteY7" fmla="*/ 869541 h 2419460"/>
              <a:gd name="connsiteX8" fmla="*/ 6400149 w 8143047"/>
              <a:gd name="connsiteY8" fmla="*/ 2362310 h 2419460"/>
              <a:gd name="connsiteX9" fmla="*/ 3606943 w 8143047"/>
              <a:gd name="connsiteY9" fmla="*/ 2419460 h 2419460"/>
              <a:gd name="connsiteX10" fmla="*/ 3035442 w 8143047"/>
              <a:gd name="connsiteY10" fmla="*/ 2405173 h 2419460"/>
              <a:gd name="connsiteX11" fmla="*/ 2256774 w 8143047"/>
              <a:gd name="connsiteY11" fmla="*/ 1290747 h 2419460"/>
              <a:gd name="connsiteX12" fmla="*/ 1563830 w 8143047"/>
              <a:gd name="connsiteY12" fmla="*/ 1262173 h 2419460"/>
              <a:gd name="connsiteX13" fmla="*/ 927860 w 8143047"/>
              <a:gd name="connsiteY13" fmla="*/ 869543 h 2419460"/>
              <a:gd name="connsiteX14" fmla="*/ 0 w 8143047"/>
              <a:gd name="connsiteY14" fmla="*/ 869541 h 2419460"/>
              <a:gd name="connsiteX15" fmla="*/ 0 w 8143047"/>
              <a:gd name="connsiteY15" fmla="*/ 25954 h 2419460"/>
              <a:gd name="connsiteX0" fmla="*/ 0 w 8143047"/>
              <a:gd name="connsiteY0" fmla="*/ 61675 h 2455181"/>
              <a:gd name="connsiteX1" fmla="*/ 920893 w 8143047"/>
              <a:gd name="connsiteY1" fmla="*/ 62025 h 2455181"/>
              <a:gd name="connsiteX2" fmla="*/ 1570974 w 8143047"/>
              <a:gd name="connsiteY2" fmla="*/ 397781 h 2455181"/>
              <a:gd name="connsiteX3" fmla="*/ 2306781 w 8143047"/>
              <a:gd name="connsiteY3" fmla="*/ 419214 h 2455181"/>
              <a:gd name="connsiteX4" fmla="*/ 3042587 w 8143047"/>
              <a:gd name="connsiteY4" fmla="*/ 704964 h 2455181"/>
              <a:gd name="connsiteX5" fmla="*/ 6292993 w 8143047"/>
              <a:gd name="connsiteY5" fmla="*/ 654957 h 2455181"/>
              <a:gd name="connsiteX6" fmla="*/ 7078805 w 8143047"/>
              <a:gd name="connsiteY6" fmla="*/ 104889 h 2455181"/>
              <a:gd name="connsiteX7" fmla="*/ 8143047 w 8143047"/>
              <a:gd name="connsiteY7" fmla="*/ 61675 h 2455181"/>
              <a:gd name="connsiteX8" fmla="*/ 8143047 w 8143047"/>
              <a:gd name="connsiteY8" fmla="*/ 905262 h 2455181"/>
              <a:gd name="connsiteX9" fmla="*/ 6400149 w 8143047"/>
              <a:gd name="connsiteY9" fmla="*/ 2398031 h 2455181"/>
              <a:gd name="connsiteX10" fmla="*/ 3606943 w 8143047"/>
              <a:gd name="connsiteY10" fmla="*/ 2455181 h 2455181"/>
              <a:gd name="connsiteX11" fmla="*/ 3035442 w 8143047"/>
              <a:gd name="connsiteY11" fmla="*/ 2440894 h 2455181"/>
              <a:gd name="connsiteX12" fmla="*/ 2256774 w 8143047"/>
              <a:gd name="connsiteY12" fmla="*/ 1326468 h 2455181"/>
              <a:gd name="connsiteX13" fmla="*/ 1563830 w 8143047"/>
              <a:gd name="connsiteY13" fmla="*/ 1297894 h 2455181"/>
              <a:gd name="connsiteX14" fmla="*/ 927860 w 8143047"/>
              <a:gd name="connsiteY14" fmla="*/ 905264 h 2455181"/>
              <a:gd name="connsiteX15" fmla="*/ 0 w 8143047"/>
              <a:gd name="connsiteY15" fmla="*/ 905262 h 2455181"/>
              <a:gd name="connsiteX16" fmla="*/ 0 w 8143047"/>
              <a:gd name="connsiteY16" fmla="*/ 61675 h 2455181"/>
              <a:gd name="connsiteX0" fmla="*/ 0 w 8143047"/>
              <a:gd name="connsiteY0" fmla="*/ 52615 h 2446121"/>
              <a:gd name="connsiteX1" fmla="*/ 920893 w 8143047"/>
              <a:gd name="connsiteY1" fmla="*/ 52965 h 2446121"/>
              <a:gd name="connsiteX2" fmla="*/ 1570974 w 8143047"/>
              <a:gd name="connsiteY2" fmla="*/ 388721 h 2446121"/>
              <a:gd name="connsiteX3" fmla="*/ 2306781 w 8143047"/>
              <a:gd name="connsiteY3" fmla="*/ 410154 h 2446121"/>
              <a:gd name="connsiteX4" fmla="*/ 3042587 w 8143047"/>
              <a:gd name="connsiteY4" fmla="*/ 695904 h 2446121"/>
              <a:gd name="connsiteX5" fmla="*/ 6292993 w 8143047"/>
              <a:gd name="connsiteY5" fmla="*/ 645897 h 2446121"/>
              <a:gd name="connsiteX6" fmla="*/ 7078805 w 8143047"/>
              <a:gd name="connsiteY6" fmla="*/ 95829 h 2446121"/>
              <a:gd name="connsiteX7" fmla="*/ 8143047 w 8143047"/>
              <a:gd name="connsiteY7" fmla="*/ 52615 h 2446121"/>
              <a:gd name="connsiteX8" fmla="*/ 8143047 w 8143047"/>
              <a:gd name="connsiteY8" fmla="*/ 896202 h 2446121"/>
              <a:gd name="connsiteX9" fmla="*/ 6400149 w 8143047"/>
              <a:gd name="connsiteY9" fmla="*/ 2388971 h 2446121"/>
              <a:gd name="connsiteX10" fmla="*/ 3606943 w 8143047"/>
              <a:gd name="connsiteY10" fmla="*/ 2446121 h 2446121"/>
              <a:gd name="connsiteX11" fmla="*/ 3035442 w 8143047"/>
              <a:gd name="connsiteY11" fmla="*/ 2431834 h 2446121"/>
              <a:gd name="connsiteX12" fmla="*/ 2256774 w 8143047"/>
              <a:gd name="connsiteY12" fmla="*/ 1317408 h 2446121"/>
              <a:gd name="connsiteX13" fmla="*/ 1563830 w 8143047"/>
              <a:gd name="connsiteY13" fmla="*/ 1288834 h 2446121"/>
              <a:gd name="connsiteX14" fmla="*/ 927860 w 8143047"/>
              <a:gd name="connsiteY14" fmla="*/ 896204 h 2446121"/>
              <a:gd name="connsiteX15" fmla="*/ 0 w 8143047"/>
              <a:gd name="connsiteY15" fmla="*/ 896202 h 2446121"/>
              <a:gd name="connsiteX16" fmla="*/ 0 w 8143047"/>
              <a:gd name="connsiteY16" fmla="*/ 52615 h 2446121"/>
              <a:gd name="connsiteX0" fmla="*/ 0 w 8143047"/>
              <a:gd name="connsiteY0" fmla="*/ 69715 h 2463221"/>
              <a:gd name="connsiteX1" fmla="*/ 920893 w 8143047"/>
              <a:gd name="connsiteY1" fmla="*/ 70065 h 2463221"/>
              <a:gd name="connsiteX2" fmla="*/ 1570974 w 8143047"/>
              <a:gd name="connsiteY2" fmla="*/ 405821 h 2463221"/>
              <a:gd name="connsiteX3" fmla="*/ 2306781 w 8143047"/>
              <a:gd name="connsiteY3" fmla="*/ 427254 h 2463221"/>
              <a:gd name="connsiteX4" fmla="*/ 3042587 w 8143047"/>
              <a:gd name="connsiteY4" fmla="*/ 713004 h 2463221"/>
              <a:gd name="connsiteX5" fmla="*/ 6292993 w 8143047"/>
              <a:gd name="connsiteY5" fmla="*/ 662997 h 2463221"/>
              <a:gd name="connsiteX6" fmla="*/ 7093092 w 8143047"/>
              <a:gd name="connsiteY6" fmla="*/ 62923 h 2463221"/>
              <a:gd name="connsiteX7" fmla="*/ 8143047 w 8143047"/>
              <a:gd name="connsiteY7" fmla="*/ 69715 h 2463221"/>
              <a:gd name="connsiteX8" fmla="*/ 8143047 w 8143047"/>
              <a:gd name="connsiteY8" fmla="*/ 913302 h 2463221"/>
              <a:gd name="connsiteX9" fmla="*/ 6400149 w 8143047"/>
              <a:gd name="connsiteY9" fmla="*/ 2406071 h 2463221"/>
              <a:gd name="connsiteX10" fmla="*/ 3606943 w 8143047"/>
              <a:gd name="connsiteY10" fmla="*/ 2463221 h 2463221"/>
              <a:gd name="connsiteX11" fmla="*/ 3035442 w 8143047"/>
              <a:gd name="connsiteY11" fmla="*/ 2448934 h 2463221"/>
              <a:gd name="connsiteX12" fmla="*/ 2256774 w 8143047"/>
              <a:gd name="connsiteY12" fmla="*/ 1334508 h 2463221"/>
              <a:gd name="connsiteX13" fmla="*/ 1563830 w 8143047"/>
              <a:gd name="connsiteY13" fmla="*/ 1305934 h 2463221"/>
              <a:gd name="connsiteX14" fmla="*/ 927860 w 8143047"/>
              <a:gd name="connsiteY14" fmla="*/ 913304 h 2463221"/>
              <a:gd name="connsiteX15" fmla="*/ 0 w 8143047"/>
              <a:gd name="connsiteY15" fmla="*/ 913302 h 2463221"/>
              <a:gd name="connsiteX16" fmla="*/ 0 w 8143047"/>
              <a:gd name="connsiteY16" fmla="*/ 69715 h 2463221"/>
              <a:gd name="connsiteX0" fmla="*/ 0 w 8143047"/>
              <a:gd name="connsiteY0" fmla="*/ 61407 h 2454913"/>
              <a:gd name="connsiteX1" fmla="*/ 920893 w 8143047"/>
              <a:gd name="connsiteY1" fmla="*/ 61757 h 2454913"/>
              <a:gd name="connsiteX2" fmla="*/ 1570974 w 8143047"/>
              <a:gd name="connsiteY2" fmla="*/ 397513 h 2454913"/>
              <a:gd name="connsiteX3" fmla="*/ 2306781 w 8143047"/>
              <a:gd name="connsiteY3" fmla="*/ 418946 h 2454913"/>
              <a:gd name="connsiteX4" fmla="*/ 3042587 w 8143047"/>
              <a:gd name="connsiteY4" fmla="*/ 704696 h 2454913"/>
              <a:gd name="connsiteX5" fmla="*/ 6292993 w 8143047"/>
              <a:gd name="connsiteY5" fmla="*/ 654689 h 2454913"/>
              <a:gd name="connsiteX6" fmla="*/ 7093092 w 8143047"/>
              <a:gd name="connsiteY6" fmla="*/ 76046 h 2454913"/>
              <a:gd name="connsiteX7" fmla="*/ 8143047 w 8143047"/>
              <a:gd name="connsiteY7" fmla="*/ 61407 h 2454913"/>
              <a:gd name="connsiteX8" fmla="*/ 8143047 w 8143047"/>
              <a:gd name="connsiteY8" fmla="*/ 904994 h 2454913"/>
              <a:gd name="connsiteX9" fmla="*/ 6400149 w 8143047"/>
              <a:gd name="connsiteY9" fmla="*/ 2397763 h 2454913"/>
              <a:gd name="connsiteX10" fmla="*/ 3606943 w 8143047"/>
              <a:gd name="connsiteY10" fmla="*/ 2454913 h 2454913"/>
              <a:gd name="connsiteX11" fmla="*/ 3035442 w 8143047"/>
              <a:gd name="connsiteY11" fmla="*/ 2440626 h 2454913"/>
              <a:gd name="connsiteX12" fmla="*/ 2256774 w 8143047"/>
              <a:gd name="connsiteY12" fmla="*/ 1326200 h 2454913"/>
              <a:gd name="connsiteX13" fmla="*/ 1563830 w 8143047"/>
              <a:gd name="connsiteY13" fmla="*/ 1297626 h 2454913"/>
              <a:gd name="connsiteX14" fmla="*/ 927860 w 8143047"/>
              <a:gd name="connsiteY14" fmla="*/ 904996 h 2454913"/>
              <a:gd name="connsiteX15" fmla="*/ 0 w 8143047"/>
              <a:gd name="connsiteY15" fmla="*/ 904994 h 2454913"/>
              <a:gd name="connsiteX16" fmla="*/ 0 w 8143047"/>
              <a:gd name="connsiteY16" fmla="*/ 61407 h 2454913"/>
              <a:gd name="connsiteX0" fmla="*/ 0 w 8143047"/>
              <a:gd name="connsiteY0" fmla="*/ 52110 h 2445616"/>
              <a:gd name="connsiteX1" fmla="*/ 920893 w 8143047"/>
              <a:gd name="connsiteY1" fmla="*/ 52460 h 2445616"/>
              <a:gd name="connsiteX2" fmla="*/ 1570974 w 8143047"/>
              <a:gd name="connsiteY2" fmla="*/ 388216 h 2445616"/>
              <a:gd name="connsiteX3" fmla="*/ 2306781 w 8143047"/>
              <a:gd name="connsiteY3" fmla="*/ 409649 h 2445616"/>
              <a:gd name="connsiteX4" fmla="*/ 3042587 w 8143047"/>
              <a:gd name="connsiteY4" fmla="*/ 695399 h 2445616"/>
              <a:gd name="connsiteX5" fmla="*/ 6292993 w 8143047"/>
              <a:gd name="connsiteY5" fmla="*/ 645392 h 2445616"/>
              <a:gd name="connsiteX6" fmla="*/ 7093092 w 8143047"/>
              <a:gd name="connsiteY6" fmla="*/ 66749 h 2445616"/>
              <a:gd name="connsiteX7" fmla="*/ 8143047 w 8143047"/>
              <a:gd name="connsiteY7" fmla="*/ 52110 h 2445616"/>
              <a:gd name="connsiteX8" fmla="*/ 8143047 w 8143047"/>
              <a:gd name="connsiteY8" fmla="*/ 895697 h 2445616"/>
              <a:gd name="connsiteX9" fmla="*/ 6400149 w 8143047"/>
              <a:gd name="connsiteY9" fmla="*/ 2388466 h 2445616"/>
              <a:gd name="connsiteX10" fmla="*/ 3606943 w 8143047"/>
              <a:gd name="connsiteY10" fmla="*/ 2445616 h 2445616"/>
              <a:gd name="connsiteX11" fmla="*/ 3035442 w 8143047"/>
              <a:gd name="connsiteY11" fmla="*/ 2431329 h 2445616"/>
              <a:gd name="connsiteX12" fmla="*/ 2256774 w 8143047"/>
              <a:gd name="connsiteY12" fmla="*/ 1316903 h 2445616"/>
              <a:gd name="connsiteX13" fmla="*/ 1563830 w 8143047"/>
              <a:gd name="connsiteY13" fmla="*/ 1288329 h 2445616"/>
              <a:gd name="connsiteX14" fmla="*/ 927860 w 8143047"/>
              <a:gd name="connsiteY14" fmla="*/ 895699 h 2445616"/>
              <a:gd name="connsiteX15" fmla="*/ 0 w 8143047"/>
              <a:gd name="connsiteY15" fmla="*/ 895697 h 2445616"/>
              <a:gd name="connsiteX16" fmla="*/ 0 w 8143047"/>
              <a:gd name="connsiteY16" fmla="*/ 52110 h 2445616"/>
              <a:gd name="connsiteX0" fmla="*/ 0 w 8143047"/>
              <a:gd name="connsiteY0" fmla="*/ 0 h 2393506"/>
              <a:gd name="connsiteX1" fmla="*/ 920893 w 8143047"/>
              <a:gd name="connsiteY1" fmla="*/ 350 h 2393506"/>
              <a:gd name="connsiteX2" fmla="*/ 1570974 w 8143047"/>
              <a:gd name="connsiteY2" fmla="*/ 336106 h 2393506"/>
              <a:gd name="connsiteX3" fmla="*/ 2306781 w 8143047"/>
              <a:gd name="connsiteY3" fmla="*/ 357539 h 2393506"/>
              <a:gd name="connsiteX4" fmla="*/ 3042587 w 8143047"/>
              <a:gd name="connsiteY4" fmla="*/ 643289 h 2393506"/>
              <a:gd name="connsiteX5" fmla="*/ 6292993 w 8143047"/>
              <a:gd name="connsiteY5" fmla="*/ 593282 h 2393506"/>
              <a:gd name="connsiteX6" fmla="*/ 7093092 w 8143047"/>
              <a:gd name="connsiteY6" fmla="*/ 14639 h 2393506"/>
              <a:gd name="connsiteX7" fmla="*/ 8143047 w 8143047"/>
              <a:gd name="connsiteY7" fmla="*/ 0 h 2393506"/>
              <a:gd name="connsiteX8" fmla="*/ 8143047 w 8143047"/>
              <a:gd name="connsiteY8" fmla="*/ 843587 h 2393506"/>
              <a:gd name="connsiteX9" fmla="*/ 6400149 w 8143047"/>
              <a:gd name="connsiteY9" fmla="*/ 2336356 h 2393506"/>
              <a:gd name="connsiteX10" fmla="*/ 3606943 w 8143047"/>
              <a:gd name="connsiteY10" fmla="*/ 2393506 h 2393506"/>
              <a:gd name="connsiteX11" fmla="*/ 3035442 w 8143047"/>
              <a:gd name="connsiteY11" fmla="*/ 2379219 h 2393506"/>
              <a:gd name="connsiteX12" fmla="*/ 2256774 w 8143047"/>
              <a:gd name="connsiteY12" fmla="*/ 1264793 h 2393506"/>
              <a:gd name="connsiteX13" fmla="*/ 1563830 w 8143047"/>
              <a:gd name="connsiteY13" fmla="*/ 1236219 h 2393506"/>
              <a:gd name="connsiteX14" fmla="*/ 927860 w 8143047"/>
              <a:gd name="connsiteY14" fmla="*/ 843589 h 2393506"/>
              <a:gd name="connsiteX15" fmla="*/ 0 w 8143047"/>
              <a:gd name="connsiteY15" fmla="*/ 843587 h 2393506"/>
              <a:gd name="connsiteX16" fmla="*/ 0 w 8143047"/>
              <a:gd name="connsiteY16" fmla="*/ 0 h 2393506"/>
              <a:gd name="connsiteX0" fmla="*/ 0 w 8143047"/>
              <a:gd name="connsiteY0" fmla="*/ 0 h 2393506"/>
              <a:gd name="connsiteX1" fmla="*/ 920893 w 8143047"/>
              <a:gd name="connsiteY1" fmla="*/ 350 h 2393506"/>
              <a:gd name="connsiteX2" fmla="*/ 1570974 w 8143047"/>
              <a:gd name="connsiteY2" fmla="*/ 336106 h 2393506"/>
              <a:gd name="connsiteX3" fmla="*/ 2306781 w 8143047"/>
              <a:gd name="connsiteY3" fmla="*/ 357539 h 2393506"/>
              <a:gd name="connsiteX4" fmla="*/ 3042587 w 8143047"/>
              <a:gd name="connsiteY4" fmla="*/ 643289 h 2393506"/>
              <a:gd name="connsiteX5" fmla="*/ 6292993 w 8143047"/>
              <a:gd name="connsiteY5" fmla="*/ 593282 h 2393506"/>
              <a:gd name="connsiteX6" fmla="*/ 7093092 w 8143047"/>
              <a:gd name="connsiteY6" fmla="*/ 14639 h 2393506"/>
              <a:gd name="connsiteX7" fmla="*/ 8143047 w 8143047"/>
              <a:gd name="connsiteY7" fmla="*/ 0 h 2393506"/>
              <a:gd name="connsiteX8" fmla="*/ 8143047 w 8143047"/>
              <a:gd name="connsiteY8" fmla="*/ 843587 h 2393506"/>
              <a:gd name="connsiteX9" fmla="*/ 6400149 w 8143047"/>
              <a:gd name="connsiteY9" fmla="*/ 2336356 h 2393506"/>
              <a:gd name="connsiteX10" fmla="*/ 3606943 w 8143047"/>
              <a:gd name="connsiteY10" fmla="*/ 2393506 h 2393506"/>
              <a:gd name="connsiteX11" fmla="*/ 3035442 w 8143047"/>
              <a:gd name="connsiteY11" fmla="*/ 2379219 h 2393506"/>
              <a:gd name="connsiteX12" fmla="*/ 2256774 w 8143047"/>
              <a:gd name="connsiteY12" fmla="*/ 1264793 h 2393506"/>
              <a:gd name="connsiteX13" fmla="*/ 1563830 w 8143047"/>
              <a:gd name="connsiteY13" fmla="*/ 1236219 h 2393506"/>
              <a:gd name="connsiteX14" fmla="*/ 927860 w 8143047"/>
              <a:gd name="connsiteY14" fmla="*/ 843589 h 2393506"/>
              <a:gd name="connsiteX15" fmla="*/ 0 w 8143047"/>
              <a:gd name="connsiteY15" fmla="*/ 843587 h 2393506"/>
              <a:gd name="connsiteX16" fmla="*/ 0 w 8143047"/>
              <a:gd name="connsiteY16" fmla="*/ 0 h 2393506"/>
              <a:gd name="connsiteX0" fmla="*/ 0 w 8143047"/>
              <a:gd name="connsiteY0" fmla="*/ 0 h 2393506"/>
              <a:gd name="connsiteX1" fmla="*/ 920893 w 8143047"/>
              <a:gd name="connsiteY1" fmla="*/ 350 h 2393506"/>
              <a:gd name="connsiteX2" fmla="*/ 1570974 w 8143047"/>
              <a:gd name="connsiteY2" fmla="*/ 336106 h 2393506"/>
              <a:gd name="connsiteX3" fmla="*/ 2306781 w 8143047"/>
              <a:gd name="connsiteY3" fmla="*/ 357539 h 2393506"/>
              <a:gd name="connsiteX4" fmla="*/ 3042587 w 8143047"/>
              <a:gd name="connsiteY4" fmla="*/ 643289 h 2393506"/>
              <a:gd name="connsiteX5" fmla="*/ 6292993 w 8143047"/>
              <a:gd name="connsiteY5" fmla="*/ 593282 h 2393506"/>
              <a:gd name="connsiteX6" fmla="*/ 7093092 w 8143047"/>
              <a:gd name="connsiteY6" fmla="*/ 14639 h 2393506"/>
              <a:gd name="connsiteX7" fmla="*/ 8143047 w 8143047"/>
              <a:gd name="connsiteY7" fmla="*/ 0 h 2393506"/>
              <a:gd name="connsiteX8" fmla="*/ 8143047 w 8143047"/>
              <a:gd name="connsiteY8" fmla="*/ 843587 h 2393506"/>
              <a:gd name="connsiteX9" fmla="*/ 6400149 w 8143047"/>
              <a:gd name="connsiteY9" fmla="*/ 2336356 h 2393506"/>
              <a:gd name="connsiteX10" fmla="*/ 3606943 w 8143047"/>
              <a:gd name="connsiteY10" fmla="*/ 2393506 h 2393506"/>
              <a:gd name="connsiteX11" fmla="*/ 3035442 w 8143047"/>
              <a:gd name="connsiteY11" fmla="*/ 2379219 h 2393506"/>
              <a:gd name="connsiteX12" fmla="*/ 2256774 w 8143047"/>
              <a:gd name="connsiteY12" fmla="*/ 1264793 h 2393506"/>
              <a:gd name="connsiteX13" fmla="*/ 1563830 w 8143047"/>
              <a:gd name="connsiteY13" fmla="*/ 1236219 h 2393506"/>
              <a:gd name="connsiteX14" fmla="*/ 927860 w 8143047"/>
              <a:gd name="connsiteY14" fmla="*/ 843589 h 2393506"/>
              <a:gd name="connsiteX15" fmla="*/ 0 w 8143047"/>
              <a:gd name="connsiteY15" fmla="*/ 843587 h 2393506"/>
              <a:gd name="connsiteX16" fmla="*/ 0 w 8143047"/>
              <a:gd name="connsiteY16" fmla="*/ 0 h 2393506"/>
              <a:gd name="connsiteX0" fmla="*/ 0 w 8143047"/>
              <a:gd name="connsiteY0" fmla="*/ 0 h 2393506"/>
              <a:gd name="connsiteX1" fmla="*/ 920893 w 8143047"/>
              <a:gd name="connsiteY1" fmla="*/ 350 h 2393506"/>
              <a:gd name="connsiteX2" fmla="*/ 1570974 w 8143047"/>
              <a:gd name="connsiteY2" fmla="*/ 336106 h 2393506"/>
              <a:gd name="connsiteX3" fmla="*/ 2306781 w 8143047"/>
              <a:gd name="connsiteY3" fmla="*/ 357539 h 2393506"/>
              <a:gd name="connsiteX4" fmla="*/ 3042587 w 8143047"/>
              <a:gd name="connsiteY4" fmla="*/ 643289 h 2393506"/>
              <a:gd name="connsiteX5" fmla="*/ 6292993 w 8143047"/>
              <a:gd name="connsiteY5" fmla="*/ 593282 h 2393506"/>
              <a:gd name="connsiteX6" fmla="*/ 7093092 w 8143047"/>
              <a:gd name="connsiteY6" fmla="*/ 14639 h 2393506"/>
              <a:gd name="connsiteX7" fmla="*/ 8143047 w 8143047"/>
              <a:gd name="connsiteY7" fmla="*/ 0 h 2393506"/>
              <a:gd name="connsiteX8" fmla="*/ 8143047 w 8143047"/>
              <a:gd name="connsiteY8" fmla="*/ 843587 h 2393506"/>
              <a:gd name="connsiteX9" fmla="*/ 7171674 w 8143047"/>
              <a:gd name="connsiteY9" fmla="*/ 950470 h 2393506"/>
              <a:gd name="connsiteX10" fmla="*/ 6400149 w 8143047"/>
              <a:gd name="connsiteY10" fmla="*/ 2336356 h 2393506"/>
              <a:gd name="connsiteX11" fmla="*/ 3606943 w 8143047"/>
              <a:gd name="connsiteY11" fmla="*/ 2393506 h 2393506"/>
              <a:gd name="connsiteX12" fmla="*/ 3035442 w 8143047"/>
              <a:gd name="connsiteY12" fmla="*/ 2379219 h 2393506"/>
              <a:gd name="connsiteX13" fmla="*/ 2256774 w 8143047"/>
              <a:gd name="connsiteY13" fmla="*/ 1264793 h 2393506"/>
              <a:gd name="connsiteX14" fmla="*/ 1563830 w 8143047"/>
              <a:gd name="connsiteY14" fmla="*/ 1236219 h 2393506"/>
              <a:gd name="connsiteX15" fmla="*/ 927860 w 8143047"/>
              <a:gd name="connsiteY15" fmla="*/ 843589 h 2393506"/>
              <a:gd name="connsiteX16" fmla="*/ 0 w 8143047"/>
              <a:gd name="connsiteY16" fmla="*/ 843587 h 2393506"/>
              <a:gd name="connsiteX17" fmla="*/ 0 w 8143047"/>
              <a:gd name="connsiteY17" fmla="*/ 0 h 2393506"/>
              <a:gd name="connsiteX0" fmla="*/ 0 w 8143047"/>
              <a:gd name="connsiteY0" fmla="*/ 0 h 2393506"/>
              <a:gd name="connsiteX1" fmla="*/ 920893 w 8143047"/>
              <a:gd name="connsiteY1" fmla="*/ 350 h 2393506"/>
              <a:gd name="connsiteX2" fmla="*/ 1570974 w 8143047"/>
              <a:gd name="connsiteY2" fmla="*/ 336106 h 2393506"/>
              <a:gd name="connsiteX3" fmla="*/ 2306781 w 8143047"/>
              <a:gd name="connsiteY3" fmla="*/ 357539 h 2393506"/>
              <a:gd name="connsiteX4" fmla="*/ 3042587 w 8143047"/>
              <a:gd name="connsiteY4" fmla="*/ 643289 h 2393506"/>
              <a:gd name="connsiteX5" fmla="*/ 6292993 w 8143047"/>
              <a:gd name="connsiteY5" fmla="*/ 593282 h 2393506"/>
              <a:gd name="connsiteX6" fmla="*/ 7093092 w 8143047"/>
              <a:gd name="connsiteY6" fmla="*/ 14639 h 2393506"/>
              <a:gd name="connsiteX7" fmla="*/ 8143047 w 8143047"/>
              <a:gd name="connsiteY7" fmla="*/ 0 h 2393506"/>
              <a:gd name="connsiteX8" fmla="*/ 8143047 w 8143047"/>
              <a:gd name="connsiteY8" fmla="*/ 843587 h 2393506"/>
              <a:gd name="connsiteX9" fmla="*/ 7171674 w 8143047"/>
              <a:gd name="connsiteY9" fmla="*/ 950470 h 2393506"/>
              <a:gd name="connsiteX10" fmla="*/ 6400149 w 8143047"/>
              <a:gd name="connsiteY10" fmla="*/ 2336356 h 2393506"/>
              <a:gd name="connsiteX11" fmla="*/ 3606943 w 8143047"/>
              <a:gd name="connsiteY11" fmla="*/ 2393506 h 2393506"/>
              <a:gd name="connsiteX12" fmla="*/ 3035442 w 8143047"/>
              <a:gd name="connsiteY12" fmla="*/ 2379219 h 2393506"/>
              <a:gd name="connsiteX13" fmla="*/ 2256774 w 8143047"/>
              <a:gd name="connsiteY13" fmla="*/ 1264793 h 2393506"/>
              <a:gd name="connsiteX14" fmla="*/ 1563830 w 8143047"/>
              <a:gd name="connsiteY14" fmla="*/ 1236219 h 2393506"/>
              <a:gd name="connsiteX15" fmla="*/ 927860 w 8143047"/>
              <a:gd name="connsiteY15" fmla="*/ 843589 h 2393506"/>
              <a:gd name="connsiteX16" fmla="*/ 0 w 8143047"/>
              <a:gd name="connsiteY16" fmla="*/ 843587 h 2393506"/>
              <a:gd name="connsiteX17" fmla="*/ 0 w 8143047"/>
              <a:gd name="connsiteY17" fmla="*/ 0 h 2393506"/>
              <a:gd name="connsiteX0" fmla="*/ 0 w 8143047"/>
              <a:gd name="connsiteY0" fmla="*/ 0 h 2393506"/>
              <a:gd name="connsiteX1" fmla="*/ 920893 w 8143047"/>
              <a:gd name="connsiteY1" fmla="*/ 350 h 2393506"/>
              <a:gd name="connsiteX2" fmla="*/ 1570974 w 8143047"/>
              <a:gd name="connsiteY2" fmla="*/ 336106 h 2393506"/>
              <a:gd name="connsiteX3" fmla="*/ 2306781 w 8143047"/>
              <a:gd name="connsiteY3" fmla="*/ 357539 h 2393506"/>
              <a:gd name="connsiteX4" fmla="*/ 3042587 w 8143047"/>
              <a:gd name="connsiteY4" fmla="*/ 643289 h 2393506"/>
              <a:gd name="connsiteX5" fmla="*/ 6292993 w 8143047"/>
              <a:gd name="connsiteY5" fmla="*/ 593282 h 2393506"/>
              <a:gd name="connsiteX6" fmla="*/ 7093092 w 8143047"/>
              <a:gd name="connsiteY6" fmla="*/ 14639 h 2393506"/>
              <a:gd name="connsiteX7" fmla="*/ 8143047 w 8143047"/>
              <a:gd name="connsiteY7" fmla="*/ 0 h 2393506"/>
              <a:gd name="connsiteX8" fmla="*/ 8143047 w 8143047"/>
              <a:gd name="connsiteY8" fmla="*/ 843587 h 2393506"/>
              <a:gd name="connsiteX9" fmla="*/ 7164531 w 8143047"/>
              <a:gd name="connsiteY9" fmla="*/ 893320 h 2393506"/>
              <a:gd name="connsiteX10" fmla="*/ 6400149 w 8143047"/>
              <a:gd name="connsiteY10" fmla="*/ 2336356 h 2393506"/>
              <a:gd name="connsiteX11" fmla="*/ 3606943 w 8143047"/>
              <a:gd name="connsiteY11" fmla="*/ 2393506 h 2393506"/>
              <a:gd name="connsiteX12" fmla="*/ 3035442 w 8143047"/>
              <a:gd name="connsiteY12" fmla="*/ 2379219 h 2393506"/>
              <a:gd name="connsiteX13" fmla="*/ 2256774 w 8143047"/>
              <a:gd name="connsiteY13" fmla="*/ 1264793 h 2393506"/>
              <a:gd name="connsiteX14" fmla="*/ 1563830 w 8143047"/>
              <a:gd name="connsiteY14" fmla="*/ 1236219 h 2393506"/>
              <a:gd name="connsiteX15" fmla="*/ 927860 w 8143047"/>
              <a:gd name="connsiteY15" fmla="*/ 843589 h 2393506"/>
              <a:gd name="connsiteX16" fmla="*/ 0 w 8143047"/>
              <a:gd name="connsiteY16" fmla="*/ 843587 h 2393506"/>
              <a:gd name="connsiteX17" fmla="*/ 0 w 8143047"/>
              <a:gd name="connsiteY17" fmla="*/ 0 h 2393506"/>
              <a:gd name="connsiteX0" fmla="*/ 0 w 8150191"/>
              <a:gd name="connsiteY0" fmla="*/ 0 h 2393506"/>
              <a:gd name="connsiteX1" fmla="*/ 920893 w 8150191"/>
              <a:gd name="connsiteY1" fmla="*/ 350 h 2393506"/>
              <a:gd name="connsiteX2" fmla="*/ 1570974 w 8150191"/>
              <a:gd name="connsiteY2" fmla="*/ 336106 h 2393506"/>
              <a:gd name="connsiteX3" fmla="*/ 2306781 w 8150191"/>
              <a:gd name="connsiteY3" fmla="*/ 357539 h 2393506"/>
              <a:gd name="connsiteX4" fmla="*/ 3042587 w 8150191"/>
              <a:gd name="connsiteY4" fmla="*/ 643289 h 2393506"/>
              <a:gd name="connsiteX5" fmla="*/ 6292993 w 8150191"/>
              <a:gd name="connsiteY5" fmla="*/ 593282 h 2393506"/>
              <a:gd name="connsiteX6" fmla="*/ 7093092 w 8150191"/>
              <a:gd name="connsiteY6" fmla="*/ 14639 h 2393506"/>
              <a:gd name="connsiteX7" fmla="*/ 8143047 w 8150191"/>
              <a:gd name="connsiteY7" fmla="*/ 0 h 2393506"/>
              <a:gd name="connsiteX8" fmla="*/ 8150191 w 8150191"/>
              <a:gd name="connsiteY8" fmla="*/ 879305 h 2393506"/>
              <a:gd name="connsiteX9" fmla="*/ 7164531 w 8150191"/>
              <a:gd name="connsiteY9" fmla="*/ 893320 h 2393506"/>
              <a:gd name="connsiteX10" fmla="*/ 6400149 w 8150191"/>
              <a:gd name="connsiteY10" fmla="*/ 2336356 h 2393506"/>
              <a:gd name="connsiteX11" fmla="*/ 3606943 w 8150191"/>
              <a:gd name="connsiteY11" fmla="*/ 2393506 h 2393506"/>
              <a:gd name="connsiteX12" fmla="*/ 3035442 w 8150191"/>
              <a:gd name="connsiteY12" fmla="*/ 2379219 h 2393506"/>
              <a:gd name="connsiteX13" fmla="*/ 2256774 w 8150191"/>
              <a:gd name="connsiteY13" fmla="*/ 1264793 h 2393506"/>
              <a:gd name="connsiteX14" fmla="*/ 1563830 w 8150191"/>
              <a:gd name="connsiteY14" fmla="*/ 1236219 h 2393506"/>
              <a:gd name="connsiteX15" fmla="*/ 927860 w 8150191"/>
              <a:gd name="connsiteY15" fmla="*/ 843589 h 2393506"/>
              <a:gd name="connsiteX16" fmla="*/ 0 w 8150191"/>
              <a:gd name="connsiteY16" fmla="*/ 843587 h 2393506"/>
              <a:gd name="connsiteX17" fmla="*/ 0 w 8150191"/>
              <a:gd name="connsiteY17" fmla="*/ 0 h 2393506"/>
              <a:gd name="connsiteX0" fmla="*/ 0 w 8150191"/>
              <a:gd name="connsiteY0" fmla="*/ 0 h 2393506"/>
              <a:gd name="connsiteX1" fmla="*/ 920893 w 8150191"/>
              <a:gd name="connsiteY1" fmla="*/ 350 h 2393506"/>
              <a:gd name="connsiteX2" fmla="*/ 1570974 w 8150191"/>
              <a:gd name="connsiteY2" fmla="*/ 336106 h 2393506"/>
              <a:gd name="connsiteX3" fmla="*/ 2306781 w 8150191"/>
              <a:gd name="connsiteY3" fmla="*/ 357539 h 2393506"/>
              <a:gd name="connsiteX4" fmla="*/ 3042587 w 8150191"/>
              <a:gd name="connsiteY4" fmla="*/ 643289 h 2393506"/>
              <a:gd name="connsiteX5" fmla="*/ 6292993 w 8150191"/>
              <a:gd name="connsiteY5" fmla="*/ 593282 h 2393506"/>
              <a:gd name="connsiteX6" fmla="*/ 7093092 w 8150191"/>
              <a:gd name="connsiteY6" fmla="*/ 14639 h 2393506"/>
              <a:gd name="connsiteX7" fmla="*/ 8143047 w 8150191"/>
              <a:gd name="connsiteY7" fmla="*/ 0 h 2393506"/>
              <a:gd name="connsiteX8" fmla="*/ 8150191 w 8150191"/>
              <a:gd name="connsiteY8" fmla="*/ 879305 h 2393506"/>
              <a:gd name="connsiteX9" fmla="*/ 7164531 w 8150191"/>
              <a:gd name="connsiteY9" fmla="*/ 893320 h 2393506"/>
              <a:gd name="connsiteX10" fmla="*/ 6400149 w 8150191"/>
              <a:gd name="connsiteY10" fmla="*/ 2336356 h 2393506"/>
              <a:gd name="connsiteX11" fmla="*/ 3606943 w 8150191"/>
              <a:gd name="connsiteY11" fmla="*/ 2393506 h 2393506"/>
              <a:gd name="connsiteX12" fmla="*/ 3035442 w 8150191"/>
              <a:gd name="connsiteY12" fmla="*/ 2379219 h 2393506"/>
              <a:gd name="connsiteX13" fmla="*/ 2256774 w 8150191"/>
              <a:gd name="connsiteY13" fmla="*/ 1264793 h 2393506"/>
              <a:gd name="connsiteX14" fmla="*/ 1563830 w 8150191"/>
              <a:gd name="connsiteY14" fmla="*/ 1236219 h 2393506"/>
              <a:gd name="connsiteX15" fmla="*/ 927860 w 8150191"/>
              <a:gd name="connsiteY15" fmla="*/ 843589 h 2393506"/>
              <a:gd name="connsiteX16" fmla="*/ 0 w 8150191"/>
              <a:gd name="connsiteY16" fmla="*/ 843587 h 2393506"/>
              <a:gd name="connsiteX17" fmla="*/ 0 w 8150191"/>
              <a:gd name="connsiteY17" fmla="*/ 0 h 2393506"/>
              <a:gd name="connsiteX0" fmla="*/ 0 w 8150191"/>
              <a:gd name="connsiteY0" fmla="*/ 0 h 2393506"/>
              <a:gd name="connsiteX1" fmla="*/ 920893 w 8150191"/>
              <a:gd name="connsiteY1" fmla="*/ 350 h 2393506"/>
              <a:gd name="connsiteX2" fmla="*/ 1570974 w 8150191"/>
              <a:gd name="connsiteY2" fmla="*/ 336106 h 2393506"/>
              <a:gd name="connsiteX3" fmla="*/ 2306781 w 8150191"/>
              <a:gd name="connsiteY3" fmla="*/ 357539 h 2393506"/>
              <a:gd name="connsiteX4" fmla="*/ 3042587 w 8150191"/>
              <a:gd name="connsiteY4" fmla="*/ 643289 h 2393506"/>
              <a:gd name="connsiteX5" fmla="*/ 6292993 w 8150191"/>
              <a:gd name="connsiteY5" fmla="*/ 593282 h 2393506"/>
              <a:gd name="connsiteX6" fmla="*/ 7093092 w 8150191"/>
              <a:gd name="connsiteY6" fmla="*/ 14639 h 2393506"/>
              <a:gd name="connsiteX7" fmla="*/ 8143047 w 8150191"/>
              <a:gd name="connsiteY7" fmla="*/ 0 h 2393506"/>
              <a:gd name="connsiteX8" fmla="*/ 8150191 w 8150191"/>
              <a:gd name="connsiteY8" fmla="*/ 879305 h 2393506"/>
              <a:gd name="connsiteX9" fmla="*/ 7164531 w 8150191"/>
              <a:gd name="connsiteY9" fmla="*/ 893320 h 2393506"/>
              <a:gd name="connsiteX10" fmla="*/ 6400149 w 8150191"/>
              <a:gd name="connsiteY10" fmla="*/ 2336356 h 2393506"/>
              <a:gd name="connsiteX11" fmla="*/ 3606943 w 8150191"/>
              <a:gd name="connsiteY11" fmla="*/ 2393506 h 2393506"/>
              <a:gd name="connsiteX12" fmla="*/ 3035442 w 8150191"/>
              <a:gd name="connsiteY12" fmla="*/ 2379219 h 2393506"/>
              <a:gd name="connsiteX13" fmla="*/ 2256774 w 8150191"/>
              <a:gd name="connsiteY13" fmla="*/ 1264793 h 2393506"/>
              <a:gd name="connsiteX14" fmla="*/ 1563830 w 8150191"/>
              <a:gd name="connsiteY14" fmla="*/ 1236219 h 2393506"/>
              <a:gd name="connsiteX15" fmla="*/ 927860 w 8150191"/>
              <a:gd name="connsiteY15" fmla="*/ 843589 h 2393506"/>
              <a:gd name="connsiteX16" fmla="*/ 0 w 8150191"/>
              <a:gd name="connsiteY16" fmla="*/ 843587 h 2393506"/>
              <a:gd name="connsiteX17" fmla="*/ 0 w 8150191"/>
              <a:gd name="connsiteY17" fmla="*/ 0 h 2393506"/>
              <a:gd name="connsiteX0" fmla="*/ 0 w 8150191"/>
              <a:gd name="connsiteY0" fmla="*/ 0 h 2393506"/>
              <a:gd name="connsiteX1" fmla="*/ 920893 w 8150191"/>
              <a:gd name="connsiteY1" fmla="*/ 350 h 2393506"/>
              <a:gd name="connsiteX2" fmla="*/ 1570974 w 8150191"/>
              <a:gd name="connsiteY2" fmla="*/ 336106 h 2393506"/>
              <a:gd name="connsiteX3" fmla="*/ 2306781 w 8150191"/>
              <a:gd name="connsiteY3" fmla="*/ 357539 h 2393506"/>
              <a:gd name="connsiteX4" fmla="*/ 3042587 w 8150191"/>
              <a:gd name="connsiteY4" fmla="*/ 643289 h 2393506"/>
              <a:gd name="connsiteX5" fmla="*/ 6292993 w 8150191"/>
              <a:gd name="connsiteY5" fmla="*/ 593282 h 2393506"/>
              <a:gd name="connsiteX6" fmla="*/ 7093092 w 8150191"/>
              <a:gd name="connsiteY6" fmla="*/ 14639 h 2393506"/>
              <a:gd name="connsiteX7" fmla="*/ 8143047 w 8150191"/>
              <a:gd name="connsiteY7" fmla="*/ 0 h 2393506"/>
              <a:gd name="connsiteX8" fmla="*/ 8150191 w 8150191"/>
              <a:gd name="connsiteY8" fmla="*/ 879305 h 2393506"/>
              <a:gd name="connsiteX9" fmla="*/ 7164531 w 8150191"/>
              <a:gd name="connsiteY9" fmla="*/ 893320 h 2393506"/>
              <a:gd name="connsiteX10" fmla="*/ 6400149 w 8150191"/>
              <a:gd name="connsiteY10" fmla="*/ 2336356 h 2393506"/>
              <a:gd name="connsiteX11" fmla="*/ 3606943 w 8150191"/>
              <a:gd name="connsiteY11" fmla="*/ 2393506 h 2393506"/>
              <a:gd name="connsiteX12" fmla="*/ 3035442 w 8150191"/>
              <a:gd name="connsiteY12" fmla="*/ 2379219 h 2393506"/>
              <a:gd name="connsiteX13" fmla="*/ 2256774 w 8150191"/>
              <a:gd name="connsiteY13" fmla="*/ 1264793 h 2393506"/>
              <a:gd name="connsiteX14" fmla="*/ 1563830 w 8150191"/>
              <a:gd name="connsiteY14" fmla="*/ 1236219 h 2393506"/>
              <a:gd name="connsiteX15" fmla="*/ 927860 w 8150191"/>
              <a:gd name="connsiteY15" fmla="*/ 843589 h 2393506"/>
              <a:gd name="connsiteX16" fmla="*/ 0 w 8150191"/>
              <a:gd name="connsiteY16" fmla="*/ 843587 h 2393506"/>
              <a:gd name="connsiteX17" fmla="*/ 0 w 8150191"/>
              <a:gd name="connsiteY17" fmla="*/ 0 h 2393506"/>
              <a:gd name="connsiteX0" fmla="*/ 0 w 8150191"/>
              <a:gd name="connsiteY0" fmla="*/ 0 h 2393506"/>
              <a:gd name="connsiteX1" fmla="*/ 920893 w 8150191"/>
              <a:gd name="connsiteY1" fmla="*/ 350 h 2393506"/>
              <a:gd name="connsiteX2" fmla="*/ 1570974 w 8150191"/>
              <a:gd name="connsiteY2" fmla="*/ 336106 h 2393506"/>
              <a:gd name="connsiteX3" fmla="*/ 2306781 w 8150191"/>
              <a:gd name="connsiteY3" fmla="*/ 357539 h 2393506"/>
              <a:gd name="connsiteX4" fmla="*/ 3042587 w 8150191"/>
              <a:gd name="connsiteY4" fmla="*/ 643289 h 2393506"/>
              <a:gd name="connsiteX5" fmla="*/ 6292993 w 8150191"/>
              <a:gd name="connsiteY5" fmla="*/ 593282 h 2393506"/>
              <a:gd name="connsiteX6" fmla="*/ 7093092 w 8150191"/>
              <a:gd name="connsiteY6" fmla="*/ 14639 h 2393506"/>
              <a:gd name="connsiteX7" fmla="*/ 8143047 w 8150191"/>
              <a:gd name="connsiteY7" fmla="*/ 0 h 2393506"/>
              <a:gd name="connsiteX8" fmla="*/ 8150191 w 8150191"/>
              <a:gd name="connsiteY8" fmla="*/ 879305 h 2393506"/>
              <a:gd name="connsiteX9" fmla="*/ 7164531 w 8150191"/>
              <a:gd name="connsiteY9" fmla="*/ 893320 h 2393506"/>
              <a:gd name="connsiteX10" fmla="*/ 6400149 w 8150191"/>
              <a:gd name="connsiteY10" fmla="*/ 2336356 h 2393506"/>
              <a:gd name="connsiteX11" fmla="*/ 3606943 w 8150191"/>
              <a:gd name="connsiteY11" fmla="*/ 2393506 h 2393506"/>
              <a:gd name="connsiteX12" fmla="*/ 3035442 w 8150191"/>
              <a:gd name="connsiteY12" fmla="*/ 2379219 h 2393506"/>
              <a:gd name="connsiteX13" fmla="*/ 2256774 w 8150191"/>
              <a:gd name="connsiteY13" fmla="*/ 1264793 h 2393506"/>
              <a:gd name="connsiteX14" fmla="*/ 1563830 w 8150191"/>
              <a:gd name="connsiteY14" fmla="*/ 1236219 h 2393506"/>
              <a:gd name="connsiteX15" fmla="*/ 927860 w 8150191"/>
              <a:gd name="connsiteY15" fmla="*/ 843589 h 2393506"/>
              <a:gd name="connsiteX16" fmla="*/ 0 w 8150191"/>
              <a:gd name="connsiteY16" fmla="*/ 843587 h 2393506"/>
              <a:gd name="connsiteX17" fmla="*/ 0 w 8150191"/>
              <a:gd name="connsiteY17" fmla="*/ 0 h 2393506"/>
              <a:gd name="connsiteX0" fmla="*/ 0 w 8150191"/>
              <a:gd name="connsiteY0" fmla="*/ 0 h 2406354"/>
              <a:gd name="connsiteX1" fmla="*/ 920893 w 8150191"/>
              <a:gd name="connsiteY1" fmla="*/ 350 h 2406354"/>
              <a:gd name="connsiteX2" fmla="*/ 1570974 w 8150191"/>
              <a:gd name="connsiteY2" fmla="*/ 336106 h 2406354"/>
              <a:gd name="connsiteX3" fmla="*/ 2306781 w 8150191"/>
              <a:gd name="connsiteY3" fmla="*/ 357539 h 2406354"/>
              <a:gd name="connsiteX4" fmla="*/ 3042587 w 8150191"/>
              <a:gd name="connsiteY4" fmla="*/ 643289 h 2406354"/>
              <a:gd name="connsiteX5" fmla="*/ 6292993 w 8150191"/>
              <a:gd name="connsiteY5" fmla="*/ 593282 h 2406354"/>
              <a:gd name="connsiteX6" fmla="*/ 7093092 w 8150191"/>
              <a:gd name="connsiteY6" fmla="*/ 14639 h 2406354"/>
              <a:gd name="connsiteX7" fmla="*/ 8143047 w 8150191"/>
              <a:gd name="connsiteY7" fmla="*/ 0 h 2406354"/>
              <a:gd name="connsiteX8" fmla="*/ 8150191 w 8150191"/>
              <a:gd name="connsiteY8" fmla="*/ 879305 h 2406354"/>
              <a:gd name="connsiteX9" fmla="*/ 7164531 w 8150191"/>
              <a:gd name="connsiteY9" fmla="*/ 893320 h 2406354"/>
              <a:gd name="connsiteX10" fmla="*/ 6385861 w 8150191"/>
              <a:gd name="connsiteY10" fmla="*/ 2379218 h 2406354"/>
              <a:gd name="connsiteX11" fmla="*/ 3606943 w 8150191"/>
              <a:gd name="connsiteY11" fmla="*/ 2393506 h 2406354"/>
              <a:gd name="connsiteX12" fmla="*/ 3035442 w 8150191"/>
              <a:gd name="connsiteY12" fmla="*/ 2379219 h 2406354"/>
              <a:gd name="connsiteX13" fmla="*/ 2256774 w 8150191"/>
              <a:gd name="connsiteY13" fmla="*/ 1264793 h 2406354"/>
              <a:gd name="connsiteX14" fmla="*/ 1563830 w 8150191"/>
              <a:gd name="connsiteY14" fmla="*/ 1236219 h 2406354"/>
              <a:gd name="connsiteX15" fmla="*/ 927860 w 8150191"/>
              <a:gd name="connsiteY15" fmla="*/ 843589 h 2406354"/>
              <a:gd name="connsiteX16" fmla="*/ 0 w 8150191"/>
              <a:gd name="connsiteY16" fmla="*/ 843587 h 2406354"/>
              <a:gd name="connsiteX17" fmla="*/ 0 w 8150191"/>
              <a:gd name="connsiteY17" fmla="*/ 0 h 2406354"/>
              <a:gd name="connsiteX0" fmla="*/ 0 w 8150191"/>
              <a:gd name="connsiteY0" fmla="*/ 0 h 2394991"/>
              <a:gd name="connsiteX1" fmla="*/ 920893 w 8150191"/>
              <a:gd name="connsiteY1" fmla="*/ 350 h 2394991"/>
              <a:gd name="connsiteX2" fmla="*/ 1570974 w 8150191"/>
              <a:gd name="connsiteY2" fmla="*/ 336106 h 2394991"/>
              <a:gd name="connsiteX3" fmla="*/ 2306781 w 8150191"/>
              <a:gd name="connsiteY3" fmla="*/ 357539 h 2394991"/>
              <a:gd name="connsiteX4" fmla="*/ 3042587 w 8150191"/>
              <a:gd name="connsiteY4" fmla="*/ 643289 h 2394991"/>
              <a:gd name="connsiteX5" fmla="*/ 6292993 w 8150191"/>
              <a:gd name="connsiteY5" fmla="*/ 593282 h 2394991"/>
              <a:gd name="connsiteX6" fmla="*/ 7093092 w 8150191"/>
              <a:gd name="connsiteY6" fmla="*/ 14639 h 2394991"/>
              <a:gd name="connsiteX7" fmla="*/ 8143047 w 8150191"/>
              <a:gd name="connsiteY7" fmla="*/ 0 h 2394991"/>
              <a:gd name="connsiteX8" fmla="*/ 8150191 w 8150191"/>
              <a:gd name="connsiteY8" fmla="*/ 879305 h 2394991"/>
              <a:gd name="connsiteX9" fmla="*/ 7164531 w 8150191"/>
              <a:gd name="connsiteY9" fmla="*/ 893320 h 2394991"/>
              <a:gd name="connsiteX10" fmla="*/ 6385861 w 8150191"/>
              <a:gd name="connsiteY10" fmla="*/ 2379218 h 2394991"/>
              <a:gd name="connsiteX11" fmla="*/ 3606943 w 8150191"/>
              <a:gd name="connsiteY11" fmla="*/ 2393506 h 2394991"/>
              <a:gd name="connsiteX12" fmla="*/ 3035442 w 8150191"/>
              <a:gd name="connsiteY12" fmla="*/ 2379219 h 2394991"/>
              <a:gd name="connsiteX13" fmla="*/ 2256774 w 8150191"/>
              <a:gd name="connsiteY13" fmla="*/ 1264793 h 2394991"/>
              <a:gd name="connsiteX14" fmla="*/ 1563830 w 8150191"/>
              <a:gd name="connsiteY14" fmla="*/ 1236219 h 2394991"/>
              <a:gd name="connsiteX15" fmla="*/ 927860 w 8150191"/>
              <a:gd name="connsiteY15" fmla="*/ 843589 h 2394991"/>
              <a:gd name="connsiteX16" fmla="*/ 0 w 8150191"/>
              <a:gd name="connsiteY16" fmla="*/ 843587 h 2394991"/>
              <a:gd name="connsiteX17" fmla="*/ 0 w 8150191"/>
              <a:gd name="connsiteY17" fmla="*/ 0 h 23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50191" h="2394991">
                <a:moveTo>
                  <a:pt x="0" y="0"/>
                </a:moveTo>
                <a:lnTo>
                  <a:pt x="920893" y="350"/>
                </a:lnTo>
                <a:cubicBezTo>
                  <a:pt x="1562532" y="349261"/>
                  <a:pt x="781619" y="-92461"/>
                  <a:pt x="1570974" y="336106"/>
                </a:cubicBezTo>
                <a:cubicBezTo>
                  <a:pt x="2300827" y="370635"/>
                  <a:pt x="1247155" y="320688"/>
                  <a:pt x="2306781" y="357539"/>
                </a:cubicBezTo>
                <a:cubicBezTo>
                  <a:pt x="3068781" y="661148"/>
                  <a:pt x="2227039" y="331404"/>
                  <a:pt x="3042587" y="643289"/>
                </a:cubicBezTo>
                <a:cubicBezTo>
                  <a:pt x="3647424" y="623048"/>
                  <a:pt x="5421485" y="636203"/>
                  <a:pt x="6292993" y="593282"/>
                </a:cubicBezTo>
                <a:cubicBezTo>
                  <a:pt x="7102619" y="21782"/>
                  <a:pt x="6284687" y="585007"/>
                  <a:pt x="7093092" y="14639"/>
                </a:cubicBezTo>
                <a:cubicBezTo>
                  <a:pt x="8144384" y="-12803"/>
                  <a:pt x="7088183" y="23767"/>
                  <a:pt x="8143047" y="0"/>
                </a:cubicBezTo>
                <a:cubicBezTo>
                  <a:pt x="8145428" y="293102"/>
                  <a:pt x="8147810" y="586203"/>
                  <a:pt x="8150191" y="879305"/>
                </a:cubicBezTo>
                <a:cubicBezTo>
                  <a:pt x="7179861" y="891270"/>
                  <a:pt x="8147957" y="887413"/>
                  <a:pt x="7164531" y="893320"/>
                </a:cubicBezTo>
                <a:cubicBezTo>
                  <a:pt x="6431135" y="2327977"/>
                  <a:pt x="7150242" y="949278"/>
                  <a:pt x="6385861" y="2379218"/>
                </a:cubicBezTo>
                <a:cubicBezTo>
                  <a:pt x="5001194" y="2401794"/>
                  <a:pt x="4208208" y="2393506"/>
                  <a:pt x="3606943" y="2393506"/>
                </a:cubicBezTo>
                <a:cubicBezTo>
                  <a:pt x="2862832" y="2377983"/>
                  <a:pt x="3439063" y="2387554"/>
                  <a:pt x="3035442" y="2379219"/>
                </a:cubicBezTo>
                <a:cubicBezTo>
                  <a:pt x="2502071" y="1606457"/>
                  <a:pt x="2511567" y="1635077"/>
                  <a:pt x="2256774" y="1264793"/>
                </a:cubicBezTo>
                <a:cubicBezTo>
                  <a:pt x="1966262" y="1273127"/>
                  <a:pt x="1782935" y="1306420"/>
                  <a:pt x="1563830" y="1236219"/>
                </a:cubicBezTo>
                <a:lnTo>
                  <a:pt x="927860" y="843589"/>
                </a:lnTo>
                <a:lnTo>
                  <a:pt x="0" y="843587"/>
                </a:lnTo>
                <a:lnTo>
                  <a:pt x="0" y="0"/>
                </a:lnTo>
                <a:close/>
              </a:path>
            </a:pathLst>
          </a:custGeom>
          <a:solidFill>
            <a:srgbClr val="E9E9E9"/>
          </a:solidFill>
          <a:ln>
            <a:solidFill>
              <a:schemeClr val="tx1"/>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 name="Title 1"/>
          <p:cNvSpPr>
            <a:spLocks noGrp="1"/>
          </p:cNvSpPr>
          <p:nvPr>
            <p:ph type="title"/>
          </p:nvPr>
        </p:nvSpPr>
        <p:spPr/>
        <p:txBody>
          <a:bodyPr/>
          <a:lstStyle/>
          <a:p>
            <a:r>
              <a:rPr lang="en-US" dirty="0" smtClean="0"/>
              <a:t>Bringing together the necessary people</a:t>
            </a:r>
            <a:endParaRPr lang="en-US" dirty="0"/>
          </a:p>
        </p:txBody>
      </p:sp>
      <p:grpSp>
        <p:nvGrpSpPr>
          <p:cNvPr id="94" name="Group 5"/>
          <p:cNvGrpSpPr>
            <a:grpSpLocks noChangeAspect="1"/>
          </p:cNvGrpSpPr>
          <p:nvPr/>
        </p:nvGrpSpPr>
        <p:grpSpPr>
          <a:xfrm>
            <a:off x="2365788" y="876410"/>
            <a:ext cx="411234" cy="981936"/>
            <a:chOff x="741362" y="1755648"/>
            <a:chExt cx="838201" cy="2001438"/>
          </a:xfrm>
          <a:effectLst>
            <a:outerShdw blurRad="50800" dist="38100" algn="l" rotWithShape="0">
              <a:prstClr val="black">
                <a:alpha val="40000"/>
              </a:prstClr>
            </a:outerShdw>
          </a:effectLst>
        </p:grpSpPr>
        <p:sp>
          <p:nvSpPr>
            <p:cNvPr id="95" name="Rectangle 4"/>
            <p:cNvSpPr>
              <a:spLocks noChangeArrowheads="1"/>
            </p:cNvSpPr>
            <p:nvPr/>
          </p:nvSpPr>
          <p:spPr bwMode="auto">
            <a:xfrm>
              <a:off x="741362" y="2213932"/>
              <a:ext cx="838200" cy="1543154"/>
            </a:xfrm>
            <a:prstGeom prst="rect">
              <a:avLst/>
            </a:prstGeom>
            <a:gradFill flip="none" rotWithShape="1">
              <a:gsLst>
                <a:gs pos="0">
                  <a:schemeClr val="accent5">
                    <a:lumMod val="50000"/>
                  </a:schemeClr>
                </a:gs>
                <a:gs pos="50000">
                  <a:schemeClr val="accent5">
                    <a:lumMod val="75000"/>
                  </a:schemeClr>
                </a:gs>
                <a:gs pos="100000">
                  <a:schemeClr val="accent5">
                    <a:lumMod val="50000"/>
                  </a:schemeClr>
                </a:gs>
              </a:gsLst>
              <a:lin ang="10800000" scaled="1"/>
              <a:tileRect/>
            </a:gradFill>
            <a:ln w="9525">
              <a:gradFill>
                <a:gsLst>
                  <a:gs pos="0">
                    <a:schemeClr val="accent5">
                      <a:lumMod val="50000"/>
                    </a:schemeClr>
                  </a:gs>
                  <a:gs pos="50000">
                    <a:schemeClr val="accent5">
                      <a:lumMod val="50000"/>
                    </a:schemeClr>
                  </a:gs>
                  <a:gs pos="100000">
                    <a:schemeClr val="accent5">
                      <a:lumMod val="75000"/>
                    </a:schemeClr>
                  </a:gs>
                </a:gsLst>
                <a:lin ang="5400000" scaled="0"/>
              </a:gradFill>
              <a:miter lim="800000"/>
              <a:headEnd/>
              <a:tailEnd/>
            </a:ln>
          </p:spPr>
          <p:txBody>
            <a:bodyPr vert="vert270" wrap="none" anchor="ctr"/>
            <a:lstStyle/>
            <a:p>
              <a:pPr algn="ctr"/>
              <a:endParaRPr lang="en-US" sz="1350" b="1" dirty="0">
                <a:ln>
                  <a:solidFill>
                    <a:schemeClr val="bg1">
                      <a:alpha val="0"/>
                    </a:schemeClr>
                  </a:solidFill>
                </a:ln>
                <a:solidFill>
                  <a:schemeClr val="bg1"/>
                </a:solidFill>
              </a:endParaRPr>
            </a:p>
          </p:txBody>
        </p:sp>
        <p:grpSp>
          <p:nvGrpSpPr>
            <p:cNvPr id="96" name="Group 37"/>
            <p:cNvGrpSpPr/>
            <p:nvPr/>
          </p:nvGrpSpPr>
          <p:grpSpPr>
            <a:xfrm>
              <a:off x="741362" y="1755648"/>
              <a:ext cx="838201" cy="450851"/>
              <a:chOff x="738186" y="1749424"/>
              <a:chExt cx="838201" cy="450851"/>
            </a:xfrm>
          </p:grpSpPr>
          <p:sp>
            <p:nvSpPr>
              <p:cNvPr id="97" name="Oval 3"/>
              <p:cNvSpPr>
                <a:spLocks noChangeArrowheads="1"/>
              </p:cNvSpPr>
              <p:nvPr/>
            </p:nvSpPr>
            <p:spPr bwMode="auto">
              <a:xfrm>
                <a:off x="738186" y="1752597"/>
                <a:ext cx="838201" cy="447678"/>
              </a:xfrm>
              <a:custGeom>
                <a:avLst/>
                <a:gdLst>
                  <a:gd name="connsiteX0" fmla="*/ 0 w 838200"/>
                  <a:gd name="connsiteY0" fmla="*/ 439616 h 879231"/>
                  <a:gd name="connsiteX1" fmla="*/ 115758 w 838200"/>
                  <a:gd name="connsiteY1" fmla="*/ 136274 h 879231"/>
                  <a:gd name="connsiteX2" fmla="*/ 419100 w 838200"/>
                  <a:gd name="connsiteY2" fmla="*/ 1 h 879231"/>
                  <a:gd name="connsiteX3" fmla="*/ 722442 w 838200"/>
                  <a:gd name="connsiteY3" fmla="*/ 136275 h 879231"/>
                  <a:gd name="connsiteX4" fmla="*/ 838199 w 838200"/>
                  <a:gd name="connsiteY4" fmla="*/ 439617 h 879231"/>
                  <a:gd name="connsiteX5" fmla="*/ 722441 w 838200"/>
                  <a:gd name="connsiteY5" fmla="*/ 742959 h 879231"/>
                  <a:gd name="connsiteX6" fmla="*/ 419099 w 838200"/>
                  <a:gd name="connsiteY6" fmla="*/ 879233 h 879231"/>
                  <a:gd name="connsiteX7" fmla="*/ 115757 w 838200"/>
                  <a:gd name="connsiteY7" fmla="*/ 742959 h 879231"/>
                  <a:gd name="connsiteX8" fmla="*/ -1 w 838200"/>
                  <a:gd name="connsiteY8" fmla="*/ 439617 h 879231"/>
                  <a:gd name="connsiteX9" fmla="*/ 0 w 838200"/>
                  <a:gd name="connsiteY9" fmla="*/ 439616 h 879231"/>
                  <a:gd name="connsiteX0" fmla="*/ 1 w 838201"/>
                  <a:gd name="connsiteY0" fmla="*/ 439616 h 793516"/>
                  <a:gd name="connsiteX1" fmla="*/ 115759 w 838201"/>
                  <a:gd name="connsiteY1" fmla="*/ 136274 h 793516"/>
                  <a:gd name="connsiteX2" fmla="*/ 419101 w 838201"/>
                  <a:gd name="connsiteY2" fmla="*/ 1 h 793516"/>
                  <a:gd name="connsiteX3" fmla="*/ 722443 w 838201"/>
                  <a:gd name="connsiteY3" fmla="*/ 136275 h 793516"/>
                  <a:gd name="connsiteX4" fmla="*/ 838200 w 838201"/>
                  <a:gd name="connsiteY4" fmla="*/ 439617 h 793516"/>
                  <a:gd name="connsiteX5" fmla="*/ 722442 w 838201"/>
                  <a:gd name="connsiteY5" fmla="*/ 742959 h 793516"/>
                  <a:gd name="connsiteX6" fmla="*/ 115758 w 838201"/>
                  <a:gd name="connsiteY6" fmla="*/ 742959 h 793516"/>
                  <a:gd name="connsiteX7" fmla="*/ 0 w 838201"/>
                  <a:gd name="connsiteY7" fmla="*/ 439617 h 793516"/>
                  <a:gd name="connsiteX8" fmla="*/ 1 w 838201"/>
                  <a:gd name="connsiteY8" fmla="*/ 439616 h 793516"/>
                  <a:gd name="connsiteX0" fmla="*/ 1 w 838201"/>
                  <a:gd name="connsiteY0" fmla="*/ 439616 h 742959"/>
                  <a:gd name="connsiteX1" fmla="*/ 115759 w 838201"/>
                  <a:gd name="connsiteY1" fmla="*/ 136274 h 742959"/>
                  <a:gd name="connsiteX2" fmla="*/ 419101 w 838201"/>
                  <a:gd name="connsiteY2" fmla="*/ 1 h 742959"/>
                  <a:gd name="connsiteX3" fmla="*/ 722443 w 838201"/>
                  <a:gd name="connsiteY3" fmla="*/ 136275 h 742959"/>
                  <a:gd name="connsiteX4" fmla="*/ 838200 w 838201"/>
                  <a:gd name="connsiteY4" fmla="*/ 439617 h 742959"/>
                  <a:gd name="connsiteX5" fmla="*/ 722442 w 838201"/>
                  <a:gd name="connsiteY5" fmla="*/ 742959 h 742959"/>
                  <a:gd name="connsiteX6" fmla="*/ 0 w 838201"/>
                  <a:gd name="connsiteY6" fmla="*/ 439617 h 742959"/>
                  <a:gd name="connsiteX7" fmla="*/ 1 w 838201"/>
                  <a:gd name="connsiteY7" fmla="*/ 439616 h 742959"/>
                  <a:gd name="connsiteX0" fmla="*/ 1 w 838201"/>
                  <a:gd name="connsiteY0" fmla="*/ 439616 h 490174"/>
                  <a:gd name="connsiteX1" fmla="*/ 115759 w 838201"/>
                  <a:gd name="connsiteY1" fmla="*/ 136274 h 490174"/>
                  <a:gd name="connsiteX2" fmla="*/ 419101 w 838201"/>
                  <a:gd name="connsiteY2" fmla="*/ 1 h 490174"/>
                  <a:gd name="connsiteX3" fmla="*/ 722443 w 838201"/>
                  <a:gd name="connsiteY3" fmla="*/ 136275 h 490174"/>
                  <a:gd name="connsiteX4" fmla="*/ 838200 w 838201"/>
                  <a:gd name="connsiteY4" fmla="*/ 439617 h 490174"/>
                  <a:gd name="connsiteX5" fmla="*/ 0 w 838201"/>
                  <a:gd name="connsiteY5" fmla="*/ 439617 h 490174"/>
                  <a:gd name="connsiteX6" fmla="*/ 1 w 838201"/>
                  <a:gd name="connsiteY6" fmla="*/ 439616 h 490174"/>
                  <a:gd name="connsiteX0" fmla="*/ 1 w 838201"/>
                  <a:gd name="connsiteY0" fmla="*/ 439616 h 439617"/>
                  <a:gd name="connsiteX1" fmla="*/ 115759 w 838201"/>
                  <a:gd name="connsiteY1" fmla="*/ 136274 h 439617"/>
                  <a:gd name="connsiteX2" fmla="*/ 419101 w 838201"/>
                  <a:gd name="connsiteY2" fmla="*/ 1 h 439617"/>
                  <a:gd name="connsiteX3" fmla="*/ 722443 w 838201"/>
                  <a:gd name="connsiteY3" fmla="*/ 136275 h 439617"/>
                  <a:gd name="connsiteX4" fmla="*/ 838200 w 838201"/>
                  <a:gd name="connsiteY4" fmla="*/ 439617 h 439617"/>
                  <a:gd name="connsiteX5" fmla="*/ 0 w 838201"/>
                  <a:gd name="connsiteY5" fmla="*/ 439617 h 439617"/>
                  <a:gd name="connsiteX6" fmla="*/ 1 w 838201"/>
                  <a:gd name="connsiteY6" fmla="*/ 439616 h 43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01" h="439617">
                    <a:moveTo>
                      <a:pt x="1" y="439616"/>
                    </a:moveTo>
                    <a:cubicBezTo>
                      <a:pt x="1" y="326657"/>
                      <a:pt x="41453" y="218033"/>
                      <a:pt x="115759" y="136274"/>
                    </a:cubicBezTo>
                    <a:cubicBezTo>
                      <a:pt x="194853" y="49248"/>
                      <a:pt x="304476" y="0"/>
                      <a:pt x="419101" y="1"/>
                    </a:cubicBezTo>
                    <a:cubicBezTo>
                      <a:pt x="533726" y="1"/>
                      <a:pt x="643350" y="49249"/>
                      <a:pt x="722443" y="136275"/>
                    </a:cubicBezTo>
                    <a:cubicBezTo>
                      <a:pt x="796749" y="218034"/>
                      <a:pt x="838201" y="326659"/>
                      <a:pt x="838200" y="439617"/>
                    </a:cubicBezTo>
                    <a:lnTo>
                      <a:pt x="0" y="439617"/>
                    </a:lnTo>
                    <a:lnTo>
                      <a:pt x="1" y="439616"/>
                    </a:lnTo>
                    <a:close/>
                  </a:path>
                </a:pathLst>
              </a:custGeom>
              <a:gradFill flip="none" rotWithShape="1">
                <a:gsLst>
                  <a:gs pos="0">
                    <a:schemeClr val="accent5">
                      <a:lumMod val="50000"/>
                    </a:schemeClr>
                  </a:gs>
                  <a:gs pos="50000">
                    <a:schemeClr val="accent5">
                      <a:lumMod val="50000"/>
                    </a:schemeClr>
                  </a:gs>
                  <a:gs pos="100000">
                    <a:schemeClr val="accent5">
                      <a:lumMod val="75000"/>
                    </a:schemeClr>
                  </a:gs>
                </a:gsLst>
                <a:lin ang="5400000" scaled="1"/>
                <a:tileRect/>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98" name="Arc 5"/>
              <p:cNvSpPr>
                <a:spLocks/>
              </p:cNvSpPr>
              <p:nvPr/>
            </p:nvSpPr>
            <p:spPr bwMode="auto">
              <a:xfrm>
                <a:off x="1176338" y="1752599"/>
                <a:ext cx="304800" cy="441326"/>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5">
                      <a:lumMod val="50000"/>
                    </a:schemeClr>
                  </a:gs>
                  <a:gs pos="50000">
                    <a:schemeClr val="accent5">
                      <a:lumMod val="50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99" name="Arc 6"/>
              <p:cNvSpPr>
                <a:spLocks/>
              </p:cNvSpPr>
              <p:nvPr/>
            </p:nvSpPr>
            <p:spPr bwMode="auto">
              <a:xfrm flipH="1">
                <a:off x="822005" y="1755775"/>
                <a:ext cx="292417" cy="441325"/>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5">
                      <a:lumMod val="50000"/>
                    </a:schemeClr>
                  </a:gs>
                  <a:gs pos="50000">
                    <a:schemeClr val="accent5">
                      <a:lumMod val="75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100" name="Arc 7"/>
              <p:cNvSpPr>
                <a:spLocks/>
              </p:cNvSpPr>
              <p:nvPr/>
            </p:nvSpPr>
            <p:spPr bwMode="auto">
              <a:xfrm>
                <a:off x="1148557" y="1751499"/>
                <a:ext cx="254000" cy="445601"/>
              </a:xfrm>
              <a:custGeom>
                <a:avLst/>
                <a:gdLst>
                  <a:gd name="T0" fmla="*/ 12 w 21600"/>
                  <a:gd name="T1" fmla="*/ 0 h 21541"/>
                  <a:gd name="T2" fmla="*/ 160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5">
                      <a:lumMod val="50000"/>
                    </a:schemeClr>
                  </a:gs>
                  <a:gs pos="50000">
                    <a:schemeClr val="accent5">
                      <a:lumMod val="75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101" name="Arc 9"/>
              <p:cNvSpPr>
                <a:spLocks/>
              </p:cNvSpPr>
              <p:nvPr/>
            </p:nvSpPr>
            <p:spPr bwMode="auto">
              <a:xfrm flipH="1">
                <a:off x="1022350" y="1754980"/>
                <a:ext cx="101600" cy="437784"/>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5">
                      <a:lumMod val="50000"/>
                    </a:schemeClr>
                  </a:gs>
                  <a:gs pos="50000">
                    <a:schemeClr val="accent5">
                      <a:lumMod val="50000"/>
                    </a:schemeClr>
                  </a:gs>
                  <a:gs pos="100000">
                    <a:schemeClr val="accent5">
                      <a:lumMod val="75000"/>
                    </a:schemeClr>
                  </a:gs>
                </a:gsLst>
                <a:lin ang="5400000" scaled="1"/>
              </a:grad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sp>
            <p:nvSpPr>
              <p:cNvPr id="102" name="Arc 10"/>
              <p:cNvSpPr>
                <a:spLocks/>
              </p:cNvSpPr>
              <p:nvPr/>
            </p:nvSpPr>
            <p:spPr bwMode="auto">
              <a:xfrm>
                <a:off x="1154113" y="1752599"/>
                <a:ext cx="101600" cy="441326"/>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5">
                      <a:lumMod val="50000"/>
                    </a:schemeClr>
                  </a:gs>
                  <a:gs pos="50000">
                    <a:schemeClr val="accent5">
                      <a:lumMod val="75000"/>
                    </a:schemeClr>
                  </a:gs>
                  <a:gs pos="100000">
                    <a:schemeClr val="accent5">
                      <a:lumMod val="75000"/>
                    </a:schemeClr>
                  </a:gs>
                </a:gsLst>
                <a:lin ang="5400000" scaled="1"/>
              </a:gradFill>
              <a:ln w="9525">
                <a:noFill/>
                <a:round/>
                <a:headEnd/>
                <a:tailEnd/>
              </a:ln>
            </p:spPr>
            <p:txBody>
              <a:bodyPr wrap="none" anchor="ctr"/>
              <a:lstStyle/>
              <a:p>
                <a:endParaRPr lang="en-US" sz="1350" dirty="0"/>
              </a:p>
            </p:txBody>
          </p:sp>
          <p:sp>
            <p:nvSpPr>
              <p:cNvPr id="103" name="Line 11"/>
              <p:cNvSpPr>
                <a:spLocks noChangeShapeType="1"/>
              </p:cNvSpPr>
              <p:nvPr/>
            </p:nvSpPr>
            <p:spPr bwMode="auto">
              <a:xfrm>
                <a:off x="1157285" y="1749424"/>
                <a:ext cx="0" cy="450851"/>
              </a:xfrm>
              <a:prstGeom prst="line">
                <a:avLst/>
              </a:prstGeom>
              <a:noFill/>
              <a:ln w="9525">
                <a:gradFill>
                  <a:gsLst>
                    <a:gs pos="0">
                      <a:schemeClr val="accent5">
                        <a:lumMod val="50000"/>
                      </a:schemeClr>
                    </a:gs>
                    <a:gs pos="50000">
                      <a:schemeClr val="accent5">
                        <a:lumMod val="50000"/>
                      </a:schemeClr>
                    </a:gs>
                    <a:gs pos="100000">
                      <a:schemeClr val="accent5">
                        <a:lumMod val="75000"/>
                      </a:schemeClr>
                    </a:gs>
                  </a:gsLst>
                  <a:lin ang="5400000" scaled="0"/>
                </a:gradFill>
                <a:round/>
                <a:headEnd/>
                <a:tailEnd/>
              </a:ln>
            </p:spPr>
            <p:txBody>
              <a:bodyPr wrap="none" anchor="ctr"/>
              <a:lstStyle/>
              <a:p>
                <a:endParaRPr lang="en-US" sz="1350" dirty="0"/>
              </a:p>
            </p:txBody>
          </p:sp>
        </p:grpSp>
      </p:grpSp>
      <p:grpSp>
        <p:nvGrpSpPr>
          <p:cNvPr id="104" name="Group 103"/>
          <p:cNvGrpSpPr>
            <a:grpSpLocks noChangeAspect="1"/>
          </p:cNvGrpSpPr>
          <p:nvPr/>
        </p:nvGrpSpPr>
        <p:grpSpPr>
          <a:xfrm>
            <a:off x="3880388" y="876410"/>
            <a:ext cx="411234" cy="981936"/>
            <a:chOff x="1923753" y="1755648"/>
            <a:chExt cx="838201" cy="2001438"/>
          </a:xfrm>
          <a:effectLst>
            <a:outerShdw blurRad="50800" dist="38100" algn="l" rotWithShape="0">
              <a:prstClr val="black">
                <a:alpha val="40000"/>
              </a:prstClr>
            </a:outerShdw>
          </a:effectLst>
        </p:grpSpPr>
        <p:sp>
          <p:nvSpPr>
            <p:cNvPr id="105" name="Rectangle 4"/>
            <p:cNvSpPr>
              <a:spLocks noChangeArrowheads="1"/>
            </p:cNvSpPr>
            <p:nvPr/>
          </p:nvSpPr>
          <p:spPr bwMode="auto">
            <a:xfrm>
              <a:off x="1923753" y="2213932"/>
              <a:ext cx="838200" cy="1543154"/>
            </a:xfrm>
            <a:prstGeom prst="rect">
              <a:avLst/>
            </a:prstGeom>
            <a:gradFill flip="none" rotWithShape="1">
              <a:gsLst>
                <a:gs pos="0">
                  <a:schemeClr val="accent3">
                    <a:lumMod val="50000"/>
                  </a:schemeClr>
                </a:gs>
                <a:gs pos="50000">
                  <a:schemeClr val="accent3">
                    <a:lumMod val="75000"/>
                  </a:schemeClr>
                </a:gs>
                <a:gs pos="100000">
                  <a:schemeClr val="accent3">
                    <a:lumMod val="50000"/>
                  </a:schemeClr>
                </a:gs>
              </a:gsLst>
              <a:lin ang="10800000" scaled="1"/>
              <a:tileRect/>
            </a:gradFill>
            <a:ln w="9525">
              <a:gradFill>
                <a:gsLst>
                  <a:gs pos="0">
                    <a:schemeClr val="accent3">
                      <a:lumMod val="50000"/>
                    </a:schemeClr>
                  </a:gs>
                  <a:gs pos="50000">
                    <a:schemeClr val="accent3">
                      <a:lumMod val="50000"/>
                    </a:schemeClr>
                  </a:gs>
                  <a:gs pos="100000">
                    <a:schemeClr val="accent3">
                      <a:lumMod val="75000"/>
                    </a:schemeClr>
                  </a:gs>
                </a:gsLst>
                <a:lin ang="5400000" scaled="0"/>
              </a:gradFill>
              <a:miter lim="800000"/>
              <a:headEnd/>
              <a:tailEnd/>
            </a:ln>
          </p:spPr>
          <p:txBody>
            <a:bodyPr vert="vert270" wrap="none" anchor="ctr"/>
            <a:lstStyle/>
            <a:p>
              <a:pPr algn="ctr"/>
              <a:endParaRPr lang="en-US" sz="1350" b="1" dirty="0">
                <a:ln>
                  <a:solidFill>
                    <a:schemeClr val="bg1">
                      <a:alpha val="0"/>
                    </a:schemeClr>
                  </a:solidFill>
                </a:ln>
                <a:solidFill>
                  <a:schemeClr val="bg1"/>
                </a:solidFill>
              </a:endParaRPr>
            </a:p>
          </p:txBody>
        </p:sp>
        <p:grpSp>
          <p:nvGrpSpPr>
            <p:cNvPr id="106" name="Group 28"/>
            <p:cNvGrpSpPr/>
            <p:nvPr/>
          </p:nvGrpSpPr>
          <p:grpSpPr>
            <a:xfrm>
              <a:off x="1923753" y="1755648"/>
              <a:ext cx="838201" cy="450851"/>
              <a:chOff x="738186" y="1749424"/>
              <a:chExt cx="838201" cy="450851"/>
            </a:xfrm>
          </p:grpSpPr>
          <p:sp>
            <p:nvSpPr>
              <p:cNvPr id="107" name="Oval 3"/>
              <p:cNvSpPr>
                <a:spLocks noChangeArrowheads="1"/>
              </p:cNvSpPr>
              <p:nvPr/>
            </p:nvSpPr>
            <p:spPr bwMode="auto">
              <a:xfrm>
                <a:off x="738186" y="1752597"/>
                <a:ext cx="838201" cy="447678"/>
              </a:xfrm>
              <a:custGeom>
                <a:avLst/>
                <a:gdLst>
                  <a:gd name="connsiteX0" fmla="*/ 0 w 838200"/>
                  <a:gd name="connsiteY0" fmla="*/ 439616 h 879231"/>
                  <a:gd name="connsiteX1" fmla="*/ 115758 w 838200"/>
                  <a:gd name="connsiteY1" fmla="*/ 136274 h 879231"/>
                  <a:gd name="connsiteX2" fmla="*/ 419100 w 838200"/>
                  <a:gd name="connsiteY2" fmla="*/ 1 h 879231"/>
                  <a:gd name="connsiteX3" fmla="*/ 722442 w 838200"/>
                  <a:gd name="connsiteY3" fmla="*/ 136275 h 879231"/>
                  <a:gd name="connsiteX4" fmla="*/ 838199 w 838200"/>
                  <a:gd name="connsiteY4" fmla="*/ 439617 h 879231"/>
                  <a:gd name="connsiteX5" fmla="*/ 722441 w 838200"/>
                  <a:gd name="connsiteY5" fmla="*/ 742959 h 879231"/>
                  <a:gd name="connsiteX6" fmla="*/ 419099 w 838200"/>
                  <a:gd name="connsiteY6" fmla="*/ 879233 h 879231"/>
                  <a:gd name="connsiteX7" fmla="*/ 115757 w 838200"/>
                  <a:gd name="connsiteY7" fmla="*/ 742959 h 879231"/>
                  <a:gd name="connsiteX8" fmla="*/ -1 w 838200"/>
                  <a:gd name="connsiteY8" fmla="*/ 439617 h 879231"/>
                  <a:gd name="connsiteX9" fmla="*/ 0 w 838200"/>
                  <a:gd name="connsiteY9" fmla="*/ 439616 h 879231"/>
                  <a:gd name="connsiteX0" fmla="*/ 1 w 838201"/>
                  <a:gd name="connsiteY0" fmla="*/ 439616 h 793516"/>
                  <a:gd name="connsiteX1" fmla="*/ 115759 w 838201"/>
                  <a:gd name="connsiteY1" fmla="*/ 136274 h 793516"/>
                  <a:gd name="connsiteX2" fmla="*/ 419101 w 838201"/>
                  <a:gd name="connsiteY2" fmla="*/ 1 h 793516"/>
                  <a:gd name="connsiteX3" fmla="*/ 722443 w 838201"/>
                  <a:gd name="connsiteY3" fmla="*/ 136275 h 793516"/>
                  <a:gd name="connsiteX4" fmla="*/ 838200 w 838201"/>
                  <a:gd name="connsiteY4" fmla="*/ 439617 h 793516"/>
                  <a:gd name="connsiteX5" fmla="*/ 722442 w 838201"/>
                  <a:gd name="connsiteY5" fmla="*/ 742959 h 793516"/>
                  <a:gd name="connsiteX6" fmla="*/ 115758 w 838201"/>
                  <a:gd name="connsiteY6" fmla="*/ 742959 h 793516"/>
                  <a:gd name="connsiteX7" fmla="*/ 0 w 838201"/>
                  <a:gd name="connsiteY7" fmla="*/ 439617 h 793516"/>
                  <a:gd name="connsiteX8" fmla="*/ 1 w 838201"/>
                  <a:gd name="connsiteY8" fmla="*/ 439616 h 793516"/>
                  <a:gd name="connsiteX0" fmla="*/ 1 w 838201"/>
                  <a:gd name="connsiteY0" fmla="*/ 439616 h 742959"/>
                  <a:gd name="connsiteX1" fmla="*/ 115759 w 838201"/>
                  <a:gd name="connsiteY1" fmla="*/ 136274 h 742959"/>
                  <a:gd name="connsiteX2" fmla="*/ 419101 w 838201"/>
                  <a:gd name="connsiteY2" fmla="*/ 1 h 742959"/>
                  <a:gd name="connsiteX3" fmla="*/ 722443 w 838201"/>
                  <a:gd name="connsiteY3" fmla="*/ 136275 h 742959"/>
                  <a:gd name="connsiteX4" fmla="*/ 838200 w 838201"/>
                  <a:gd name="connsiteY4" fmla="*/ 439617 h 742959"/>
                  <a:gd name="connsiteX5" fmla="*/ 722442 w 838201"/>
                  <a:gd name="connsiteY5" fmla="*/ 742959 h 742959"/>
                  <a:gd name="connsiteX6" fmla="*/ 0 w 838201"/>
                  <a:gd name="connsiteY6" fmla="*/ 439617 h 742959"/>
                  <a:gd name="connsiteX7" fmla="*/ 1 w 838201"/>
                  <a:gd name="connsiteY7" fmla="*/ 439616 h 742959"/>
                  <a:gd name="connsiteX0" fmla="*/ 1 w 838201"/>
                  <a:gd name="connsiteY0" fmla="*/ 439616 h 490174"/>
                  <a:gd name="connsiteX1" fmla="*/ 115759 w 838201"/>
                  <a:gd name="connsiteY1" fmla="*/ 136274 h 490174"/>
                  <a:gd name="connsiteX2" fmla="*/ 419101 w 838201"/>
                  <a:gd name="connsiteY2" fmla="*/ 1 h 490174"/>
                  <a:gd name="connsiteX3" fmla="*/ 722443 w 838201"/>
                  <a:gd name="connsiteY3" fmla="*/ 136275 h 490174"/>
                  <a:gd name="connsiteX4" fmla="*/ 838200 w 838201"/>
                  <a:gd name="connsiteY4" fmla="*/ 439617 h 490174"/>
                  <a:gd name="connsiteX5" fmla="*/ 0 w 838201"/>
                  <a:gd name="connsiteY5" fmla="*/ 439617 h 490174"/>
                  <a:gd name="connsiteX6" fmla="*/ 1 w 838201"/>
                  <a:gd name="connsiteY6" fmla="*/ 439616 h 490174"/>
                  <a:gd name="connsiteX0" fmla="*/ 1 w 838201"/>
                  <a:gd name="connsiteY0" fmla="*/ 439616 h 439617"/>
                  <a:gd name="connsiteX1" fmla="*/ 115759 w 838201"/>
                  <a:gd name="connsiteY1" fmla="*/ 136274 h 439617"/>
                  <a:gd name="connsiteX2" fmla="*/ 419101 w 838201"/>
                  <a:gd name="connsiteY2" fmla="*/ 1 h 439617"/>
                  <a:gd name="connsiteX3" fmla="*/ 722443 w 838201"/>
                  <a:gd name="connsiteY3" fmla="*/ 136275 h 439617"/>
                  <a:gd name="connsiteX4" fmla="*/ 838200 w 838201"/>
                  <a:gd name="connsiteY4" fmla="*/ 439617 h 439617"/>
                  <a:gd name="connsiteX5" fmla="*/ 0 w 838201"/>
                  <a:gd name="connsiteY5" fmla="*/ 439617 h 439617"/>
                  <a:gd name="connsiteX6" fmla="*/ 1 w 838201"/>
                  <a:gd name="connsiteY6" fmla="*/ 439616 h 43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01" h="439617">
                    <a:moveTo>
                      <a:pt x="1" y="439616"/>
                    </a:moveTo>
                    <a:cubicBezTo>
                      <a:pt x="1" y="326657"/>
                      <a:pt x="41453" y="218033"/>
                      <a:pt x="115759" y="136274"/>
                    </a:cubicBezTo>
                    <a:cubicBezTo>
                      <a:pt x="194853" y="49248"/>
                      <a:pt x="304476" y="0"/>
                      <a:pt x="419101" y="1"/>
                    </a:cubicBezTo>
                    <a:cubicBezTo>
                      <a:pt x="533726" y="1"/>
                      <a:pt x="643350" y="49249"/>
                      <a:pt x="722443" y="136275"/>
                    </a:cubicBezTo>
                    <a:cubicBezTo>
                      <a:pt x="796749" y="218034"/>
                      <a:pt x="838201" y="326659"/>
                      <a:pt x="838200" y="439617"/>
                    </a:cubicBezTo>
                    <a:lnTo>
                      <a:pt x="0" y="439617"/>
                    </a:lnTo>
                    <a:lnTo>
                      <a:pt x="1" y="439616"/>
                    </a:lnTo>
                    <a:close/>
                  </a:path>
                </a:pathLst>
              </a:custGeom>
              <a:gradFill flip="none" rotWithShape="1">
                <a:gsLst>
                  <a:gs pos="0">
                    <a:schemeClr val="accent3">
                      <a:lumMod val="50000"/>
                    </a:schemeClr>
                  </a:gs>
                  <a:gs pos="50000">
                    <a:schemeClr val="accent3">
                      <a:lumMod val="50000"/>
                    </a:schemeClr>
                  </a:gs>
                  <a:gs pos="100000">
                    <a:schemeClr val="accent3">
                      <a:lumMod val="75000"/>
                    </a:schemeClr>
                  </a:gs>
                </a:gsLst>
                <a:lin ang="5400000" scaled="1"/>
                <a:tileRect/>
              </a:gradFill>
              <a:ln w="9525">
                <a:gradFill>
                  <a:gsLst>
                    <a:gs pos="0">
                      <a:schemeClr val="accent3">
                        <a:lumMod val="50000"/>
                      </a:schemeClr>
                    </a:gs>
                    <a:gs pos="50000">
                      <a:schemeClr val="accent3">
                        <a:lumMod val="50000"/>
                      </a:schemeClr>
                    </a:gs>
                    <a:gs pos="100000">
                      <a:schemeClr val="accent3">
                        <a:lumMod val="75000"/>
                      </a:schemeClr>
                    </a:gs>
                  </a:gsLst>
                  <a:lin ang="5400000" scaled="0"/>
                </a:gradFill>
                <a:round/>
                <a:headEnd/>
                <a:tailEnd/>
              </a:ln>
            </p:spPr>
            <p:txBody>
              <a:bodyPr wrap="none" anchor="ctr"/>
              <a:lstStyle/>
              <a:p>
                <a:endParaRPr lang="en-US" sz="1350" dirty="0"/>
              </a:p>
            </p:txBody>
          </p:sp>
          <p:sp>
            <p:nvSpPr>
              <p:cNvPr id="108" name="Arc 5"/>
              <p:cNvSpPr>
                <a:spLocks/>
              </p:cNvSpPr>
              <p:nvPr/>
            </p:nvSpPr>
            <p:spPr bwMode="auto">
              <a:xfrm>
                <a:off x="1176338" y="1752599"/>
                <a:ext cx="304800" cy="441326"/>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3">
                      <a:lumMod val="50000"/>
                    </a:schemeClr>
                  </a:gs>
                  <a:gs pos="50000">
                    <a:schemeClr val="accent3">
                      <a:lumMod val="50000"/>
                    </a:schemeClr>
                  </a:gs>
                  <a:gs pos="100000">
                    <a:schemeClr val="accent3">
                      <a:lumMod val="75000"/>
                    </a:schemeClr>
                  </a:gs>
                </a:gsLst>
                <a:lin ang="5400000" scaled="1"/>
              </a:gradFill>
              <a:ln w="9525">
                <a:gradFill>
                  <a:gsLst>
                    <a:gs pos="0">
                      <a:schemeClr val="accent3">
                        <a:lumMod val="50000"/>
                      </a:schemeClr>
                    </a:gs>
                    <a:gs pos="50000">
                      <a:schemeClr val="accent3">
                        <a:lumMod val="50000"/>
                      </a:schemeClr>
                    </a:gs>
                    <a:gs pos="100000">
                      <a:schemeClr val="accent3">
                        <a:lumMod val="75000"/>
                      </a:schemeClr>
                    </a:gs>
                  </a:gsLst>
                  <a:lin ang="5400000" scaled="0"/>
                </a:gradFill>
                <a:round/>
                <a:headEnd/>
                <a:tailEnd/>
              </a:ln>
            </p:spPr>
            <p:txBody>
              <a:bodyPr wrap="none" anchor="ctr"/>
              <a:lstStyle/>
              <a:p>
                <a:endParaRPr lang="en-US" sz="1350" dirty="0"/>
              </a:p>
            </p:txBody>
          </p:sp>
          <p:sp>
            <p:nvSpPr>
              <p:cNvPr id="109" name="Arc 6"/>
              <p:cNvSpPr>
                <a:spLocks/>
              </p:cNvSpPr>
              <p:nvPr/>
            </p:nvSpPr>
            <p:spPr bwMode="auto">
              <a:xfrm flipH="1">
                <a:off x="822005" y="1755775"/>
                <a:ext cx="292417" cy="441325"/>
              </a:xfrm>
              <a:custGeom>
                <a:avLst/>
                <a:gdLst>
                  <a:gd name="T0" fmla="*/ 0 w 21600"/>
                  <a:gd name="T1" fmla="*/ 0 h 21600"/>
                  <a:gd name="T2" fmla="*/ 192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a:gsLst>
                  <a:gs pos="0">
                    <a:schemeClr val="accent3">
                      <a:lumMod val="50000"/>
                    </a:schemeClr>
                  </a:gs>
                  <a:gs pos="50000">
                    <a:schemeClr val="accent3">
                      <a:lumMod val="75000"/>
                    </a:schemeClr>
                  </a:gs>
                  <a:gs pos="100000">
                    <a:schemeClr val="accent3">
                      <a:lumMod val="75000"/>
                    </a:schemeClr>
                  </a:gs>
                </a:gsLst>
                <a:lin ang="5400000" scaled="1"/>
              </a:gradFill>
              <a:ln w="9525">
                <a:gradFill>
                  <a:gsLst>
                    <a:gs pos="0">
                      <a:schemeClr val="accent3">
                        <a:lumMod val="50000"/>
                      </a:schemeClr>
                    </a:gs>
                    <a:gs pos="50000">
                      <a:schemeClr val="accent3">
                        <a:lumMod val="50000"/>
                      </a:schemeClr>
                    </a:gs>
                    <a:gs pos="100000">
                      <a:schemeClr val="accent3">
                        <a:lumMod val="75000"/>
                      </a:schemeClr>
                    </a:gs>
                  </a:gsLst>
                  <a:lin ang="5400000" scaled="0"/>
                </a:gradFill>
                <a:round/>
                <a:headEnd/>
                <a:tailEnd/>
              </a:ln>
            </p:spPr>
            <p:txBody>
              <a:bodyPr wrap="none" anchor="ctr"/>
              <a:lstStyle/>
              <a:p>
                <a:endParaRPr lang="en-US" sz="1350" dirty="0"/>
              </a:p>
            </p:txBody>
          </p:sp>
          <p:sp>
            <p:nvSpPr>
              <p:cNvPr id="110" name="Arc 7"/>
              <p:cNvSpPr>
                <a:spLocks/>
              </p:cNvSpPr>
              <p:nvPr/>
            </p:nvSpPr>
            <p:spPr bwMode="auto">
              <a:xfrm>
                <a:off x="1148557" y="1751499"/>
                <a:ext cx="254000" cy="445601"/>
              </a:xfrm>
              <a:custGeom>
                <a:avLst/>
                <a:gdLst>
                  <a:gd name="T0" fmla="*/ 12 w 21600"/>
                  <a:gd name="T1" fmla="*/ 0 h 21541"/>
                  <a:gd name="T2" fmla="*/ 160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3">
                      <a:lumMod val="75000"/>
                    </a:schemeClr>
                  </a:gs>
                  <a:gs pos="50000">
                    <a:schemeClr val="accent3">
                      <a:lumMod val="75000"/>
                    </a:schemeClr>
                  </a:gs>
                  <a:gs pos="100000">
                    <a:schemeClr val="accent3">
                      <a:lumMod val="75000"/>
                    </a:schemeClr>
                  </a:gs>
                </a:gsLst>
                <a:lin ang="5400000" scaled="1"/>
              </a:gradFill>
              <a:ln w="9525">
                <a:gradFill>
                  <a:gsLst>
                    <a:gs pos="0">
                      <a:schemeClr val="accent3">
                        <a:lumMod val="50000"/>
                      </a:schemeClr>
                    </a:gs>
                    <a:gs pos="50000">
                      <a:schemeClr val="accent3">
                        <a:lumMod val="50000"/>
                      </a:schemeClr>
                    </a:gs>
                    <a:gs pos="100000">
                      <a:schemeClr val="accent3">
                        <a:lumMod val="75000"/>
                      </a:schemeClr>
                    </a:gs>
                  </a:gsLst>
                  <a:lin ang="5400000" scaled="0"/>
                </a:gradFill>
                <a:round/>
                <a:headEnd/>
                <a:tailEnd/>
              </a:ln>
            </p:spPr>
            <p:txBody>
              <a:bodyPr wrap="none" anchor="ctr"/>
              <a:lstStyle/>
              <a:p>
                <a:endParaRPr lang="en-US" sz="1350" dirty="0"/>
              </a:p>
            </p:txBody>
          </p:sp>
          <p:sp>
            <p:nvSpPr>
              <p:cNvPr id="111" name="Arc 9"/>
              <p:cNvSpPr>
                <a:spLocks/>
              </p:cNvSpPr>
              <p:nvPr/>
            </p:nvSpPr>
            <p:spPr bwMode="auto">
              <a:xfrm flipH="1">
                <a:off x="1022350" y="1754980"/>
                <a:ext cx="101600" cy="437784"/>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3">
                      <a:lumMod val="50000"/>
                    </a:schemeClr>
                  </a:gs>
                  <a:gs pos="50000">
                    <a:schemeClr val="accent3">
                      <a:lumMod val="50000"/>
                    </a:schemeClr>
                  </a:gs>
                  <a:gs pos="100000">
                    <a:schemeClr val="accent3">
                      <a:lumMod val="75000"/>
                    </a:schemeClr>
                  </a:gs>
                </a:gsLst>
                <a:lin ang="5400000" scaled="1"/>
              </a:gradFill>
              <a:ln w="9525">
                <a:noFill/>
                <a:round/>
                <a:headEnd/>
                <a:tailEnd/>
              </a:ln>
            </p:spPr>
            <p:txBody>
              <a:bodyPr wrap="none" anchor="ctr"/>
              <a:lstStyle/>
              <a:p>
                <a:endParaRPr lang="en-US" sz="1350" dirty="0"/>
              </a:p>
            </p:txBody>
          </p:sp>
          <p:sp>
            <p:nvSpPr>
              <p:cNvPr id="112" name="Arc 10"/>
              <p:cNvSpPr>
                <a:spLocks/>
              </p:cNvSpPr>
              <p:nvPr/>
            </p:nvSpPr>
            <p:spPr bwMode="auto">
              <a:xfrm>
                <a:off x="1154113" y="1752599"/>
                <a:ext cx="101600" cy="441326"/>
              </a:xfrm>
              <a:custGeom>
                <a:avLst/>
                <a:gdLst>
                  <a:gd name="T0" fmla="*/ 5 w 21600"/>
                  <a:gd name="T1" fmla="*/ 0 h 21541"/>
                  <a:gd name="T2" fmla="*/ 64 w 21600"/>
                  <a:gd name="T3" fmla="*/ 239 h 21541"/>
                  <a:gd name="T4" fmla="*/ 0 w 21600"/>
                  <a:gd name="T5" fmla="*/ 239 h 21541"/>
                  <a:gd name="T6" fmla="*/ 0 60000 65536"/>
                  <a:gd name="T7" fmla="*/ 0 60000 65536"/>
                  <a:gd name="T8" fmla="*/ 0 60000 65536"/>
                  <a:gd name="T9" fmla="*/ 0 w 21600"/>
                  <a:gd name="T10" fmla="*/ 0 h 21541"/>
                  <a:gd name="T11" fmla="*/ 21600 w 21600"/>
                  <a:gd name="T12" fmla="*/ 21541 h 21541"/>
                </a:gdLst>
                <a:ahLst/>
                <a:cxnLst>
                  <a:cxn ang="T6">
                    <a:pos x="T0" y="T1"/>
                  </a:cxn>
                  <a:cxn ang="T7">
                    <a:pos x="T2" y="T3"/>
                  </a:cxn>
                  <a:cxn ang="T8">
                    <a:pos x="T4" y="T5"/>
                  </a:cxn>
                </a:cxnLst>
                <a:rect l="T9" t="T10" r="T11" b="T12"/>
                <a:pathLst>
                  <a:path w="21600" h="21541" fill="none" extrusionOk="0">
                    <a:moveTo>
                      <a:pt x="1589" y="-1"/>
                    </a:moveTo>
                    <a:cubicBezTo>
                      <a:pt x="12871" y="831"/>
                      <a:pt x="21600" y="10228"/>
                      <a:pt x="21600" y="21541"/>
                    </a:cubicBezTo>
                  </a:path>
                  <a:path w="21600" h="21541" stroke="0" extrusionOk="0">
                    <a:moveTo>
                      <a:pt x="1589" y="-1"/>
                    </a:moveTo>
                    <a:cubicBezTo>
                      <a:pt x="12871" y="831"/>
                      <a:pt x="21600" y="10228"/>
                      <a:pt x="21600" y="21541"/>
                    </a:cubicBezTo>
                    <a:lnTo>
                      <a:pt x="0" y="21541"/>
                    </a:lnTo>
                    <a:close/>
                  </a:path>
                </a:pathLst>
              </a:custGeom>
              <a:gradFill>
                <a:gsLst>
                  <a:gs pos="0">
                    <a:schemeClr val="accent3">
                      <a:lumMod val="50000"/>
                    </a:schemeClr>
                  </a:gs>
                  <a:gs pos="50000">
                    <a:schemeClr val="accent3">
                      <a:lumMod val="75000"/>
                    </a:schemeClr>
                  </a:gs>
                  <a:gs pos="100000">
                    <a:schemeClr val="accent3">
                      <a:lumMod val="75000"/>
                    </a:schemeClr>
                  </a:gs>
                </a:gsLst>
                <a:lin ang="5400000" scaled="1"/>
              </a:gradFill>
              <a:ln w="9525">
                <a:noFill/>
                <a:round/>
                <a:headEnd/>
                <a:tailEnd/>
              </a:ln>
            </p:spPr>
            <p:txBody>
              <a:bodyPr wrap="none" anchor="ctr"/>
              <a:lstStyle/>
              <a:p>
                <a:endParaRPr lang="en-US" sz="1350" dirty="0"/>
              </a:p>
            </p:txBody>
          </p:sp>
          <p:sp>
            <p:nvSpPr>
              <p:cNvPr id="113" name="Line 11"/>
              <p:cNvSpPr>
                <a:spLocks noChangeShapeType="1"/>
              </p:cNvSpPr>
              <p:nvPr/>
            </p:nvSpPr>
            <p:spPr bwMode="auto">
              <a:xfrm>
                <a:off x="1157285" y="1749424"/>
                <a:ext cx="0" cy="450851"/>
              </a:xfrm>
              <a:prstGeom prst="line">
                <a:avLst/>
              </a:prstGeom>
              <a:noFill/>
              <a:ln w="9525">
                <a:noFill/>
                <a:round/>
                <a:headEnd/>
                <a:tailEnd/>
              </a:ln>
            </p:spPr>
            <p:txBody>
              <a:bodyPr wrap="none" anchor="ctr"/>
              <a:lstStyle/>
              <a:p>
                <a:endParaRPr lang="en-US" sz="1350" dirty="0"/>
              </a:p>
            </p:txBody>
          </p:sp>
        </p:grpSp>
      </p:grpSp>
      <p:sp>
        <p:nvSpPr>
          <p:cNvPr id="155" name="TextBox 154"/>
          <p:cNvSpPr txBox="1"/>
          <p:nvPr/>
        </p:nvSpPr>
        <p:spPr>
          <a:xfrm>
            <a:off x="1387494" y="1898046"/>
            <a:ext cx="806632" cy="276999"/>
          </a:xfrm>
          <a:prstGeom prst="rect">
            <a:avLst/>
          </a:prstGeom>
          <a:noFill/>
        </p:spPr>
        <p:txBody>
          <a:bodyPr wrap="none" rtlCol="0">
            <a:spAutoFit/>
          </a:bodyPr>
          <a:lstStyle/>
          <a:p>
            <a:pPr algn="ctr"/>
            <a:r>
              <a:rPr lang="en-US" sz="1200" dirty="0"/>
              <a:t>Business</a:t>
            </a:r>
          </a:p>
        </p:txBody>
      </p:sp>
      <p:sp>
        <p:nvSpPr>
          <p:cNvPr id="156" name="TextBox 155"/>
          <p:cNvSpPr txBox="1"/>
          <p:nvPr/>
        </p:nvSpPr>
        <p:spPr>
          <a:xfrm>
            <a:off x="2203097" y="1898046"/>
            <a:ext cx="756938" cy="461665"/>
          </a:xfrm>
          <a:prstGeom prst="rect">
            <a:avLst/>
          </a:prstGeom>
          <a:noFill/>
        </p:spPr>
        <p:txBody>
          <a:bodyPr wrap="none" rtlCol="0">
            <a:spAutoFit/>
          </a:bodyPr>
          <a:lstStyle/>
          <a:p>
            <a:pPr algn="ctr"/>
            <a:r>
              <a:rPr lang="en-US" sz="1200" dirty="0"/>
              <a:t>Product </a:t>
            </a:r>
            <a:br>
              <a:rPr lang="en-US" sz="1200" dirty="0"/>
            </a:br>
            <a:r>
              <a:rPr lang="en-US" sz="1200" dirty="0"/>
              <a:t>Mgmt</a:t>
            </a:r>
          </a:p>
        </p:txBody>
      </p:sp>
      <p:sp>
        <p:nvSpPr>
          <p:cNvPr id="158" name="TextBox 157"/>
          <p:cNvSpPr txBox="1"/>
          <p:nvPr/>
        </p:nvSpPr>
        <p:spPr>
          <a:xfrm>
            <a:off x="4676730" y="1898046"/>
            <a:ext cx="848309" cy="276999"/>
          </a:xfrm>
          <a:prstGeom prst="rect">
            <a:avLst/>
          </a:prstGeom>
          <a:noFill/>
        </p:spPr>
        <p:txBody>
          <a:bodyPr wrap="none" rtlCol="0">
            <a:spAutoFit/>
          </a:bodyPr>
          <a:lstStyle/>
          <a:p>
            <a:pPr algn="ctr"/>
            <a:r>
              <a:rPr lang="en-US" sz="1200" dirty="0"/>
              <a:t>Hardware</a:t>
            </a:r>
          </a:p>
        </p:txBody>
      </p:sp>
      <p:sp>
        <p:nvSpPr>
          <p:cNvPr id="159" name="TextBox 158"/>
          <p:cNvSpPr txBox="1"/>
          <p:nvPr/>
        </p:nvSpPr>
        <p:spPr>
          <a:xfrm>
            <a:off x="5482869" y="1898046"/>
            <a:ext cx="790601" cy="276999"/>
          </a:xfrm>
          <a:prstGeom prst="rect">
            <a:avLst/>
          </a:prstGeom>
          <a:noFill/>
        </p:spPr>
        <p:txBody>
          <a:bodyPr wrap="none" rtlCol="0">
            <a:spAutoFit/>
          </a:bodyPr>
          <a:lstStyle/>
          <a:p>
            <a:pPr algn="ctr"/>
            <a:r>
              <a:rPr lang="en-US" sz="1200" dirty="0"/>
              <a:t>Software</a:t>
            </a:r>
          </a:p>
        </p:txBody>
      </p:sp>
      <p:sp>
        <p:nvSpPr>
          <p:cNvPr id="160" name="TextBox 159"/>
          <p:cNvSpPr txBox="1"/>
          <p:nvPr/>
        </p:nvSpPr>
        <p:spPr>
          <a:xfrm>
            <a:off x="6299652" y="1898046"/>
            <a:ext cx="671081" cy="276999"/>
          </a:xfrm>
          <a:prstGeom prst="rect">
            <a:avLst/>
          </a:prstGeom>
          <a:noFill/>
        </p:spPr>
        <p:txBody>
          <a:bodyPr wrap="none" rtlCol="0">
            <a:spAutoFit/>
          </a:bodyPr>
          <a:lstStyle/>
          <a:p>
            <a:pPr algn="ctr"/>
            <a:r>
              <a:rPr lang="en-US" sz="1200" dirty="0"/>
              <a:t>Testing</a:t>
            </a:r>
          </a:p>
        </p:txBody>
      </p:sp>
      <p:sp>
        <p:nvSpPr>
          <p:cNvPr id="161" name="TextBox 160"/>
          <p:cNvSpPr txBox="1"/>
          <p:nvPr/>
        </p:nvSpPr>
        <p:spPr>
          <a:xfrm>
            <a:off x="2936062" y="2600548"/>
            <a:ext cx="3201582" cy="300082"/>
          </a:xfrm>
          <a:prstGeom prst="rect">
            <a:avLst/>
          </a:prstGeom>
          <a:noFill/>
        </p:spPr>
        <p:txBody>
          <a:bodyPr wrap="none" rtlCol="0">
            <a:spAutoFit/>
          </a:bodyPr>
          <a:lstStyle/>
          <a:p>
            <a:pPr algn="l"/>
            <a:r>
              <a:rPr lang="en-US" sz="1350" spc="450" dirty="0"/>
              <a:t>AGILE RELEASE TRAIN</a:t>
            </a:r>
          </a:p>
        </p:txBody>
      </p:sp>
      <p:sp>
        <p:nvSpPr>
          <p:cNvPr id="173" name="Down Arrow 35"/>
          <p:cNvSpPr/>
          <p:nvPr/>
        </p:nvSpPr>
        <p:spPr bwMode="auto">
          <a:xfrm>
            <a:off x="4009489" y="1478039"/>
            <a:ext cx="1109609" cy="1115930"/>
          </a:xfrm>
          <a:custGeom>
            <a:avLst/>
            <a:gdLst>
              <a:gd name="connsiteX0" fmla="*/ 0 w 2243283"/>
              <a:gd name="connsiteY0" fmla="*/ 500063 h 1000126"/>
              <a:gd name="connsiteX1" fmla="*/ 560821 w 2243283"/>
              <a:gd name="connsiteY1" fmla="*/ 500063 h 1000126"/>
              <a:gd name="connsiteX2" fmla="*/ 560821 w 2243283"/>
              <a:gd name="connsiteY2" fmla="*/ 0 h 1000126"/>
              <a:gd name="connsiteX3" fmla="*/ 1682462 w 2243283"/>
              <a:gd name="connsiteY3" fmla="*/ 0 h 1000126"/>
              <a:gd name="connsiteX4" fmla="*/ 1682462 w 2243283"/>
              <a:gd name="connsiteY4" fmla="*/ 500063 h 1000126"/>
              <a:gd name="connsiteX5" fmla="*/ 2243283 w 2243283"/>
              <a:gd name="connsiteY5" fmla="*/ 500063 h 1000126"/>
              <a:gd name="connsiteX6" fmla="*/ 1121642 w 2243283"/>
              <a:gd name="connsiteY6" fmla="*/ 1000126 h 1000126"/>
              <a:gd name="connsiteX7" fmla="*/ 0 w 2243283"/>
              <a:gd name="connsiteY7" fmla="*/ 500063 h 1000126"/>
              <a:gd name="connsiteX0" fmla="*/ 0 w 2243283"/>
              <a:gd name="connsiteY0" fmla="*/ 1500188 h 2000251"/>
              <a:gd name="connsiteX1" fmla="*/ 560821 w 2243283"/>
              <a:gd name="connsiteY1" fmla="*/ 1500188 h 2000251"/>
              <a:gd name="connsiteX2" fmla="*/ 1039453 w 2243283"/>
              <a:gd name="connsiteY2" fmla="*/ 0 h 2000251"/>
              <a:gd name="connsiteX3" fmla="*/ 1682462 w 2243283"/>
              <a:gd name="connsiteY3" fmla="*/ 1000125 h 2000251"/>
              <a:gd name="connsiteX4" fmla="*/ 1682462 w 2243283"/>
              <a:gd name="connsiteY4" fmla="*/ 1500188 h 2000251"/>
              <a:gd name="connsiteX5" fmla="*/ 2243283 w 2243283"/>
              <a:gd name="connsiteY5" fmla="*/ 1500188 h 2000251"/>
              <a:gd name="connsiteX6" fmla="*/ 1121642 w 2243283"/>
              <a:gd name="connsiteY6" fmla="*/ 2000251 h 2000251"/>
              <a:gd name="connsiteX7" fmla="*/ 0 w 2243283"/>
              <a:gd name="connsiteY7" fmla="*/ 1500188 h 2000251"/>
              <a:gd name="connsiteX0" fmla="*/ 0 w 2243283"/>
              <a:gd name="connsiteY0" fmla="*/ 1500188 h 2000251"/>
              <a:gd name="connsiteX1" fmla="*/ 560821 w 2243283"/>
              <a:gd name="connsiteY1" fmla="*/ 1500188 h 2000251"/>
              <a:gd name="connsiteX2" fmla="*/ 1039453 w 2243283"/>
              <a:gd name="connsiteY2" fmla="*/ 0 h 2000251"/>
              <a:gd name="connsiteX3" fmla="*/ 1146681 w 2243283"/>
              <a:gd name="connsiteY3" fmla="*/ 14287 h 2000251"/>
              <a:gd name="connsiteX4" fmla="*/ 1682462 w 2243283"/>
              <a:gd name="connsiteY4" fmla="*/ 1500188 h 2000251"/>
              <a:gd name="connsiteX5" fmla="*/ 2243283 w 2243283"/>
              <a:gd name="connsiteY5" fmla="*/ 1500188 h 2000251"/>
              <a:gd name="connsiteX6" fmla="*/ 1121642 w 2243283"/>
              <a:gd name="connsiteY6" fmla="*/ 2000251 h 2000251"/>
              <a:gd name="connsiteX7" fmla="*/ 0 w 2243283"/>
              <a:gd name="connsiteY7" fmla="*/ 1500188 h 2000251"/>
              <a:gd name="connsiteX0" fmla="*/ 0 w 2243283"/>
              <a:gd name="connsiteY0" fmla="*/ 1500188 h 2000251"/>
              <a:gd name="connsiteX1" fmla="*/ 796565 w 2243283"/>
              <a:gd name="connsiteY1" fmla="*/ 1500188 h 2000251"/>
              <a:gd name="connsiteX2" fmla="*/ 1039453 w 2243283"/>
              <a:gd name="connsiteY2" fmla="*/ 0 h 2000251"/>
              <a:gd name="connsiteX3" fmla="*/ 1146681 w 2243283"/>
              <a:gd name="connsiteY3" fmla="*/ 14287 h 2000251"/>
              <a:gd name="connsiteX4" fmla="*/ 1682462 w 2243283"/>
              <a:gd name="connsiteY4" fmla="*/ 1500188 h 2000251"/>
              <a:gd name="connsiteX5" fmla="*/ 2243283 w 2243283"/>
              <a:gd name="connsiteY5" fmla="*/ 1500188 h 2000251"/>
              <a:gd name="connsiteX6" fmla="*/ 1121642 w 2243283"/>
              <a:gd name="connsiteY6" fmla="*/ 2000251 h 2000251"/>
              <a:gd name="connsiteX7" fmla="*/ 0 w 2243283"/>
              <a:gd name="connsiteY7" fmla="*/ 1500188 h 2000251"/>
              <a:gd name="connsiteX0" fmla="*/ 0 w 2243283"/>
              <a:gd name="connsiteY0" fmla="*/ 1500188 h 2000251"/>
              <a:gd name="connsiteX1" fmla="*/ 796565 w 2243283"/>
              <a:gd name="connsiteY1" fmla="*/ 1500188 h 2000251"/>
              <a:gd name="connsiteX2" fmla="*/ 1039453 w 2243283"/>
              <a:gd name="connsiteY2" fmla="*/ 0 h 2000251"/>
              <a:gd name="connsiteX3" fmla="*/ 1146681 w 2243283"/>
              <a:gd name="connsiteY3" fmla="*/ 14287 h 2000251"/>
              <a:gd name="connsiteX4" fmla="*/ 1396712 w 2243283"/>
              <a:gd name="connsiteY4" fmla="*/ 1500188 h 2000251"/>
              <a:gd name="connsiteX5" fmla="*/ 2243283 w 2243283"/>
              <a:gd name="connsiteY5" fmla="*/ 1500188 h 2000251"/>
              <a:gd name="connsiteX6" fmla="*/ 1121642 w 2243283"/>
              <a:gd name="connsiteY6" fmla="*/ 2000251 h 2000251"/>
              <a:gd name="connsiteX7" fmla="*/ 0 w 2243283"/>
              <a:gd name="connsiteY7" fmla="*/ 1500188 h 200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283" h="2000251">
                <a:moveTo>
                  <a:pt x="0" y="1500188"/>
                </a:moveTo>
                <a:lnTo>
                  <a:pt x="796565" y="1500188"/>
                </a:lnTo>
                <a:lnTo>
                  <a:pt x="1039453" y="0"/>
                </a:lnTo>
                <a:lnTo>
                  <a:pt x="1146681" y="14287"/>
                </a:lnTo>
                <a:lnTo>
                  <a:pt x="1396712" y="1500188"/>
                </a:lnTo>
                <a:lnTo>
                  <a:pt x="2243283" y="1500188"/>
                </a:lnTo>
                <a:lnTo>
                  <a:pt x="1121642" y="2000251"/>
                </a:lnTo>
                <a:lnTo>
                  <a:pt x="0" y="1500188"/>
                </a:lnTo>
                <a:close/>
              </a:path>
            </a:pathLst>
          </a:custGeom>
          <a:solidFill>
            <a:schemeClr val="bg1">
              <a:lumMod val="6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pic>
        <p:nvPicPr>
          <p:cNvPr id="86" name="Picture 8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246468" y="3399702"/>
            <a:ext cx="781733" cy="478612"/>
          </a:xfrm>
          <a:prstGeom prst="rect">
            <a:avLst/>
          </a:prstGeom>
        </p:spPr>
      </p:pic>
      <p:pic>
        <p:nvPicPr>
          <p:cNvPr id="174" name="Picture 173"/>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833099" y="2899121"/>
            <a:ext cx="482102" cy="524024"/>
          </a:xfrm>
          <a:prstGeom prst="rect">
            <a:avLst/>
          </a:prstGeom>
          <a:effectLst/>
        </p:spPr>
      </p:pic>
      <p:sp>
        <p:nvSpPr>
          <p:cNvPr id="183" name="TextBox 182"/>
          <p:cNvSpPr txBox="1"/>
          <p:nvPr/>
        </p:nvSpPr>
        <p:spPr>
          <a:xfrm>
            <a:off x="3714276" y="1898046"/>
            <a:ext cx="772969" cy="276999"/>
          </a:xfrm>
          <a:prstGeom prst="rect">
            <a:avLst/>
          </a:prstGeom>
          <a:noFill/>
        </p:spPr>
        <p:txBody>
          <a:bodyPr wrap="none" rtlCol="0">
            <a:spAutoFit/>
          </a:bodyPr>
          <a:lstStyle/>
          <a:p>
            <a:pPr algn="ctr"/>
            <a:r>
              <a:rPr lang="en-US" sz="1200" dirty="0"/>
              <a:t>Program</a:t>
            </a:r>
          </a:p>
        </p:txBody>
      </p:sp>
      <p:pic>
        <p:nvPicPr>
          <p:cNvPr id="197" name="Picture 196"/>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2331996" y="2971463"/>
            <a:ext cx="311035" cy="444335"/>
          </a:xfrm>
          <a:prstGeom prst="rect">
            <a:avLst/>
          </a:prstGeom>
        </p:spPr>
      </p:pic>
      <p:pic>
        <p:nvPicPr>
          <p:cNvPr id="198" name="Picture 197"/>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2918406" y="3218568"/>
            <a:ext cx="261196" cy="348262"/>
          </a:xfrm>
          <a:prstGeom prst="rect">
            <a:avLst/>
          </a:prstGeom>
        </p:spPr>
      </p:pic>
      <p:pic>
        <p:nvPicPr>
          <p:cNvPr id="172" name="Picture 17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734868" y="3989670"/>
            <a:ext cx="781733" cy="478612"/>
          </a:xfrm>
          <a:prstGeom prst="rect">
            <a:avLst/>
          </a:prstGeom>
        </p:spPr>
      </p:pic>
      <p:pic>
        <p:nvPicPr>
          <p:cNvPr id="185" name="Picture 18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37118" y="3313977"/>
            <a:ext cx="781733" cy="478612"/>
          </a:xfrm>
          <a:prstGeom prst="rect">
            <a:avLst/>
          </a:prstGeom>
        </p:spPr>
      </p:pic>
      <p:pic>
        <p:nvPicPr>
          <p:cNvPr id="3" name="Picture 2" descr="RTE.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3565308" y="3419113"/>
            <a:ext cx="276307" cy="406685"/>
          </a:xfrm>
          <a:prstGeom prst="rect">
            <a:avLst/>
          </a:prstGeom>
        </p:spPr>
      </p:pic>
      <p:pic>
        <p:nvPicPr>
          <p:cNvPr id="154" name="Picture 153" descr="Program-Agile-Release-Train-NoLabel.png"/>
          <p:cNvPicPr>
            <a:picLocks/>
          </p:cNvPicPr>
          <p:nvPr/>
        </p:nvPicPr>
        <p:blipFill rotWithShape="1">
          <a:blip r:embed="rId9">
            <a:extLst>
              <a:ext uri="{28A0092B-C50C-407E-A947-70E740481C1C}">
                <a14:useLocalDpi xmlns:a14="http://schemas.microsoft.com/office/drawing/2010/main" xmlns="" val="0"/>
              </a:ext>
            </a:extLst>
          </a:blip>
          <a:srcRect l="19250"/>
          <a:stretch/>
        </p:blipFill>
        <p:spPr>
          <a:xfrm>
            <a:off x="1381126" y="1309148"/>
            <a:ext cx="6406136" cy="342900"/>
          </a:xfrm>
          <a:prstGeom prst="rect">
            <a:avLst/>
          </a:prstGeom>
        </p:spPr>
      </p:pic>
      <p:sp>
        <p:nvSpPr>
          <p:cNvPr id="196" name="TextBox 195"/>
          <p:cNvSpPr txBox="1"/>
          <p:nvPr/>
        </p:nvSpPr>
        <p:spPr>
          <a:xfrm>
            <a:off x="6896955" y="1898046"/>
            <a:ext cx="1008795" cy="276999"/>
          </a:xfrm>
          <a:prstGeom prst="rect">
            <a:avLst/>
          </a:prstGeom>
          <a:noFill/>
        </p:spPr>
        <p:txBody>
          <a:bodyPr wrap="square" rtlCol="0">
            <a:spAutoFit/>
          </a:bodyPr>
          <a:lstStyle/>
          <a:p>
            <a:pPr algn="r"/>
            <a:r>
              <a:rPr lang="en-US" sz="1200" dirty="0"/>
              <a:t>Deployment</a:t>
            </a:r>
          </a:p>
        </p:txBody>
      </p:sp>
      <p:sp>
        <p:nvSpPr>
          <p:cNvPr id="211" name="TextBox 210"/>
          <p:cNvSpPr txBox="1"/>
          <p:nvPr/>
        </p:nvSpPr>
        <p:spPr>
          <a:xfrm>
            <a:off x="2905359" y="1898046"/>
            <a:ext cx="800220" cy="461665"/>
          </a:xfrm>
          <a:prstGeom prst="rect">
            <a:avLst/>
          </a:prstGeom>
          <a:noFill/>
        </p:spPr>
        <p:txBody>
          <a:bodyPr wrap="none" rtlCol="0">
            <a:spAutoFit/>
          </a:bodyPr>
          <a:lstStyle/>
          <a:p>
            <a:pPr algn="ctr"/>
            <a:r>
              <a:rPr lang="en-US" sz="1200" dirty="0"/>
              <a:t>Arch/</a:t>
            </a:r>
            <a:br>
              <a:rPr lang="en-US" sz="1200" dirty="0"/>
            </a:br>
            <a:r>
              <a:rPr lang="en-US" sz="1200" dirty="0"/>
              <a:t>Sys Eng.</a:t>
            </a:r>
          </a:p>
        </p:txBody>
      </p:sp>
      <p:pic>
        <p:nvPicPr>
          <p:cNvPr id="4" name="Picture 3" descr="Customer.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flipH="1">
            <a:off x="1749073" y="2900254"/>
            <a:ext cx="299079" cy="443371"/>
          </a:xfrm>
          <a:prstGeom prst="rect">
            <a:avLst/>
          </a:prstGeom>
        </p:spPr>
      </p:pic>
    </p:spTree>
    <p:extLst>
      <p:ext uri="{BB962C8B-B14F-4D97-AF65-F5344CB8AC3E}">
        <p14:creationId xmlns:p14="http://schemas.microsoft.com/office/powerpoint/2010/main" xmlns="" val="1005065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Synchronizes with PI Planning</a:t>
            </a:r>
            <a:endParaRPr lang="en-US" dirty="0"/>
          </a:p>
        </p:txBody>
      </p:sp>
      <p:pic>
        <p:nvPicPr>
          <p:cNvPr id="6" name="Picture 5" descr="Figure-1.-Release-Planning-Picture-1024x228.png"/>
          <p:cNvPicPr>
            <a:picLocks noChangeAspect="1"/>
          </p:cNvPicPr>
          <p:nvPr/>
        </p:nvPicPr>
        <p:blipFill rotWithShape="1">
          <a:blip r:embed="rId3">
            <a:extLst>
              <a:ext uri="{28A0092B-C50C-407E-A947-70E740481C1C}">
                <a14:useLocalDpi xmlns:a14="http://schemas.microsoft.com/office/drawing/2010/main" xmlns="" val="0"/>
              </a:ext>
            </a:extLst>
          </a:blip>
          <a:srcRect l="4217" r="4259"/>
          <a:stretch/>
        </p:blipFill>
        <p:spPr>
          <a:xfrm>
            <a:off x="1492304" y="3191604"/>
            <a:ext cx="6276127" cy="1599368"/>
          </a:xfrm>
          <a:prstGeom prst="rect">
            <a:avLst/>
          </a:prstGeom>
        </p:spPr>
      </p:pic>
      <p:sp>
        <p:nvSpPr>
          <p:cNvPr id="4" name="TextBox 3"/>
          <p:cNvSpPr txBox="1"/>
          <p:nvPr/>
        </p:nvSpPr>
        <p:spPr>
          <a:xfrm>
            <a:off x="1361675" y="1361574"/>
            <a:ext cx="6885341" cy="2406813"/>
          </a:xfrm>
          <a:prstGeom prst="rect">
            <a:avLst/>
          </a:prstGeom>
          <a:noFill/>
        </p:spPr>
        <p:txBody>
          <a:bodyPr wrap="square" rtlCol="0">
            <a:spAutoFit/>
          </a:bodyPr>
          <a:lstStyle/>
          <a:p>
            <a:pPr marL="304800" indent="-304800" fontAlgn="base">
              <a:lnSpc>
                <a:spcPct val="110000"/>
              </a:lnSpc>
              <a:spcAft>
                <a:spcPts val="450"/>
              </a:spcAft>
              <a:buClr>
                <a:schemeClr val="tx1">
                  <a:lumMod val="50000"/>
                  <a:lumOff val="50000"/>
                </a:schemeClr>
              </a:buClr>
              <a:buSzPct val="100000"/>
              <a:buFont typeface="Webdings" pitchFamily="18" charset="2"/>
              <a:buChar char="4"/>
              <a:defRPr/>
            </a:pPr>
            <a:r>
              <a:rPr lang="en-IN" sz="1600" dirty="0">
                <a:solidFill>
                  <a:srgbClr val="3C3C3C"/>
                </a:solidFill>
              </a:rPr>
              <a:t>All stakeholders face-to-face </a:t>
            </a:r>
            <a:r>
              <a:rPr lang="en-IN" sz="1600" dirty="0" smtClean="0">
                <a:solidFill>
                  <a:srgbClr val="3C3C3C"/>
                </a:solidFill>
              </a:rPr>
              <a:t>(</a:t>
            </a:r>
            <a:r>
              <a:rPr lang="en-IN" sz="1600" dirty="0">
                <a:solidFill>
                  <a:srgbClr val="3C3C3C"/>
                </a:solidFill>
              </a:rPr>
              <a:t>but typically multiple locations) </a:t>
            </a:r>
          </a:p>
          <a:p>
            <a:pPr marL="304800" indent="-304800" fontAlgn="base">
              <a:lnSpc>
                <a:spcPct val="110000"/>
              </a:lnSpc>
              <a:spcAft>
                <a:spcPts val="450"/>
              </a:spcAft>
              <a:buClr>
                <a:schemeClr val="tx1">
                  <a:lumMod val="50000"/>
                  <a:lumOff val="50000"/>
                </a:schemeClr>
              </a:buClr>
              <a:buSzPct val="100000"/>
              <a:buFont typeface="Webdings" pitchFamily="18" charset="2"/>
              <a:buChar char="4"/>
              <a:defRPr/>
            </a:pPr>
            <a:r>
              <a:rPr lang="en-IN" sz="1600" dirty="0">
                <a:solidFill>
                  <a:srgbClr val="3C3C3C"/>
                </a:solidFill>
              </a:rPr>
              <a:t>Management sets the mission, with minimum possible </a:t>
            </a:r>
            <a:r>
              <a:rPr lang="en-IN" sz="1600" dirty="0" smtClean="0">
                <a:solidFill>
                  <a:srgbClr val="3C3C3C"/>
                </a:solidFill>
              </a:rPr>
              <a:t>constraints</a:t>
            </a:r>
          </a:p>
          <a:p>
            <a:pPr marL="304800" indent="-304800" fontAlgn="base">
              <a:lnSpc>
                <a:spcPct val="110000"/>
              </a:lnSpc>
              <a:spcAft>
                <a:spcPts val="450"/>
              </a:spcAft>
              <a:buClr>
                <a:schemeClr val="tx1">
                  <a:lumMod val="50000"/>
                  <a:lumOff val="50000"/>
                </a:schemeClr>
              </a:buClr>
              <a:buSzPct val="100000"/>
              <a:buFont typeface="Webdings" pitchFamily="18" charset="2"/>
              <a:buChar char="4"/>
              <a:defRPr/>
            </a:pPr>
            <a:r>
              <a:rPr lang="en-IN" sz="1600" dirty="0" smtClean="0"/>
              <a:t>Requirements </a:t>
            </a:r>
            <a:r>
              <a:rPr lang="en-IN" sz="1600" dirty="0"/>
              <a:t>and design </a:t>
            </a:r>
            <a:r>
              <a:rPr lang="en-IN" sz="1600" dirty="0" smtClean="0"/>
              <a:t>emerge</a:t>
            </a:r>
          </a:p>
          <a:p>
            <a:pPr marL="304800" indent="-304800" fontAlgn="base">
              <a:lnSpc>
                <a:spcPct val="110000"/>
              </a:lnSpc>
              <a:spcAft>
                <a:spcPts val="450"/>
              </a:spcAft>
              <a:buClr>
                <a:schemeClr val="tx1">
                  <a:lumMod val="50000"/>
                  <a:lumOff val="50000"/>
                </a:schemeClr>
              </a:buClr>
              <a:buSzPct val="100000"/>
              <a:buFont typeface="Webdings" pitchFamily="18" charset="2"/>
              <a:buChar char="4"/>
              <a:defRPr/>
            </a:pPr>
            <a:r>
              <a:rPr lang="en-IN" sz="1600" dirty="0" smtClean="0"/>
              <a:t>Important </a:t>
            </a:r>
            <a:r>
              <a:rPr lang="en-IN" sz="1600" dirty="0"/>
              <a:t>stakeholder decisions are </a:t>
            </a:r>
            <a:r>
              <a:rPr lang="en-IN" sz="1600" dirty="0" smtClean="0"/>
              <a:t>accelerated</a:t>
            </a:r>
          </a:p>
          <a:p>
            <a:pPr marL="304800" indent="-304800" fontAlgn="base">
              <a:lnSpc>
                <a:spcPct val="110000"/>
              </a:lnSpc>
              <a:spcAft>
                <a:spcPts val="450"/>
              </a:spcAft>
              <a:buClr>
                <a:schemeClr val="tx1">
                  <a:lumMod val="50000"/>
                  <a:lumOff val="50000"/>
                </a:schemeClr>
              </a:buClr>
              <a:buSzPct val="100000"/>
              <a:buFont typeface="Webdings" pitchFamily="18" charset="2"/>
              <a:buChar char="4"/>
              <a:defRPr/>
            </a:pPr>
            <a:r>
              <a:rPr lang="en-IN" sz="1600" dirty="0" smtClean="0"/>
              <a:t>Teams </a:t>
            </a:r>
            <a:r>
              <a:rPr lang="en-IN" sz="1600" dirty="0"/>
              <a:t>create—and take </a:t>
            </a:r>
            <a:r>
              <a:rPr lang="en-IN" sz="1600" dirty="0" smtClean="0"/>
              <a:t>responsibility </a:t>
            </a:r>
            <a:r>
              <a:rPr lang="en-IN" sz="1600" dirty="0"/>
              <a:t>for—plans</a:t>
            </a:r>
            <a:endParaRPr lang="en-US" sz="1600" dirty="0"/>
          </a:p>
          <a:p>
            <a:pPr marL="304800" indent="-304800" fontAlgn="base">
              <a:lnSpc>
                <a:spcPct val="110000"/>
              </a:lnSpc>
              <a:spcAft>
                <a:spcPts val="450"/>
              </a:spcAft>
              <a:buClr>
                <a:schemeClr val="tx1">
                  <a:lumMod val="50000"/>
                  <a:lumOff val="50000"/>
                </a:schemeClr>
              </a:buClr>
              <a:buSzPct val="100000"/>
              <a:buFont typeface="Webdings" pitchFamily="18" charset="2"/>
              <a:buChar char="4"/>
              <a:defRPr/>
            </a:pPr>
            <a:endParaRPr lang="en-IN" dirty="0">
              <a:solidFill>
                <a:srgbClr val="3C3C3C"/>
              </a:solidFill>
            </a:endParaRPr>
          </a:p>
          <a:p>
            <a:pPr marL="304800" indent="-304800" fontAlgn="base">
              <a:lnSpc>
                <a:spcPct val="110000"/>
              </a:lnSpc>
              <a:spcAft>
                <a:spcPts val="450"/>
              </a:spcAft>
              <a:buClr>
                <a:schemeClr val="tx1">
                  <a:lumMod val="50000"/>
                  <a:lumOff val="50000"/>
                </a:schemeClr>
              </a:buClr>
              <a:buSzPct val="100000"/>
              <a:buFont typeface="Webdings" pitchFamily="18" charset="2"/>
              <a:buChar char="4"/>
              <a:defRPr/>
            </a:pPr>
            <a:endParaRPr lang="en-US" sz="1600" dirty="0">
              <a:solidFill>
                <a:srgbClr val="3C3C3C"/>
              </a:solidFill>
            </a:endParaRPr>
          </a:p>
        </p:txBody>
      </p:sp>
      <p:sp>
        <p:nvSpPr>
          <p:cNvPr id="5" name="TextBox 4"/>
          <p:cNvSpPr txBox="1"/>
          <p:nvPr/>
        </p:nvSpPr>
        <p:spPr>
          <a:xfrm>
            <a:off x="407103" y="750377"/>
            <a:ext cx="8667228" cy="532453"/>
          </a:xfrm>
          <a:prstGeom prst="rect">
            <a:avLst/>
          </a:prstGeom>
          <a:noFill/>
        </p:spPr>
        <p:txBody>
          <a:bodyPr wrap="square" rtlCol="0">
            <a:spAutoFit/>
          </a:bodyPr>
          <a:lstStyle/>
          <a:p>
            <a:pPr>
              <a:lnSpc>
                <a:spcPct val="110000"/>
              </a:lnSpc>
            </a:pPr>
            <a:r>
              <a:rPr lang="en-IN" sz="1300" i="1" dirty="0">
                <a:solidFill>
                  <a:srgbClr val="E05E0D"/>
                </a:solidFill>
              </a:rPr>
              <a:t>Future product development tasks can’t be pre-determined. Distribute planning and control to those who can understand and react to the end results.  </a:t>
            </a:r>
            <a:r>
              <a:rPr lang="en-IN" sz="1300" i="1" dirty="0" smtClean="0">
                <a:solidFill>
                  <a:srgbClr val="E05E0D"/>
                </a:solidFill>
              </a:rPr>
              <a:t>  </a:t>
            </a:r>
            <a:r>
              <a:rPr lang="en-US" sz="1300" i="1" dirty="0" smtClean="0">
                <a:solidFill>
                  <a:srgbClr val="E05E0D"/>
                </a:solidFill>
              </a:rPr>
              <a:t>— </a:t>
            </a:r>
            <a:r>
              <a:rPr lang="en-IN" sz="1300" i="1" dirty="0">
                <a:solidFill>
                  <a:srgbClr val="E05E0D"/>
                </a:solidFill>
              </a:rPr>
              <a:t>Michael Kennedy, Product Development for the Lean </a:t>
            </a:r>
            <a:r>
              <a:rPr lang="en-IN" sz="1300" i="1" dirty="0" smtClean="0">
                <a:solidFill>
                  <a:srgbClr val="E05E0D"/>
                </a:solidFill>
              </a:rPr>
              <a:t>Enterprise</a:t>
            </a:r>
            <a:endParaRPr lang="en-IN" sz="1300" i="1" dirty="0">
              <a:solidFill>
                <a:srgbClr val="E05E0D"/>
              </a:solidFill>
            </a:endParaRPr>
          </a:p>
        </p:txBody>
      </p:sp>
      <p:sp>
        <p:nvSpPr>
          <p:cNvPr id="3" name="Rectangle 2"/>
          <p:cNvSpPr/>
          <p:nvPr/>
        </p:nvSpPr>
        <p:spPr>
          <a:xfrm>
            <a:off x="1492304" y="4551928"/>
            <a:ext cx="6276127" cy="230832"/>
          </a:xfrm>
          <a:prstGeom prst="rect">
            <a:avLst/>
          </a:prstGeom>
          <a:solidFill>
            <a:srgbClr val="000000">
              <a:alpha val="63922"/>
            </a:srgbClr>
          </a:solidFill>
        </p:spPr>
        <p:txBody>
          <a:bodyPr wrap="square">
            <a:spAutoFit/>
          </a:bodyPr>
          <a:lstStyle/>
          <a:p>
            <a:endParaRPr lang="en-US" sz="900" dirty="0"/>
          </a:p>
        </p:txBody>
      </p:sp>
      <p:sp>
        <p:nvSpPr>
          <p:cNvPr id="9" name="Rectangle 8"/>
          <p:cNvSpPr/>
          <p:nvPr/>
        </p:nvSpPr>
        <p:spPr>
          <a:xfrm>
            <a:off x="1916112" y="4543716"/>
            <a:ext cx="5428509" cy="230832"/>
          </a:xfrm>
          <a:prstGeom prst="rect">
            <a:avLst/>
          </a:prstGeom>
          <a:noFill/>
        </p:spPr>
        <p:txBody>
          <a:bodyPr wrap="square">
            <a:spAutoFit/>
          </a:bodyPr>
          <a:lstStyle/>
          <a:p>
            <a:pPr algn="ctr"/>
            <a:r>
              <a:rPr lang="en-US" sz="900" b="1" dirty="0">
                <a:solidFill>
                  <a:schemeClr val="bg1"/>
                </a:solidFill>
              </a:rPr>
              <a:t>For a short video PI planning example, </a:t>
            </a:r>
            <a:r>
              <a:rPr lang="en-US" sz="900" b="1" dirty="0" smtClean="0">
                <a:solidFill>
                  <a:schemeClr val="bg1"/>
                </a:solidFill>
              </a:rPr>
              <a:t>see</a:t>
            </a:r>
            <a:r>
              <a:rPr lang="en-US" sz="900" b="1" dirty="0">
                <a:solidFill>
                  <a:schemeClr val="bg1"/>
                </a:solidFill>
              </a:rPr>
              <a:t>: https://</a:t>
            </a:r>
            <a:r>
              <a:rPr lang="en-US" sz="900" b="1" dirty="0" err="1">
                <a:solidFill>
                  <a:schemeClr val="bg1"/>
                </a:solidFill>
              </a:rPr>
              <a:t>youtu.be</a:t>
            </a:r>
            <a:r>
              <a:rPr lang="en-US" sz="900" b="1" dirty="0">
                <a:solidFill>
                  <a:schemeClr val="bg1"/>
                </a:solidFill>
              </a:rPr>
              <a:t>/ZZAtl7nAB1M</a:t>
            </a:r>
          </a:p>
        </p:txBody>
      </p:sp>
    </p:spTree>
    <p:extLst>
      <p:ext uri="{BB962C8B-B14F-4D97-AF65-F5344CB8AC3E}">
        <p14:creationId xmlns:p14="http://schemas.microsoft.com/office/powerpoint/2010/main" xmlns="" val="246523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xmlns="" val="135536758"/>
              </p:ext>
            </p:extLst>
          </p:nvPr>
        </p:nvGraphicFramePr>
        <p:xfrm>
          <a:off x="1144192" y="1192"/>
          <a:ext cx="1190" cy="1190"/>
        </p:xfrm>
        <a:graphic>
          <a:graphicData uri="http://schemas.openxmlformats.org/presentationml/2006/ole">
            <p:oleObj spid="_x0000_s2104" name="think-cell Slide" r:id="rId7" imgW="360" imgH="360" progId="">
              <p:embed/>
            </p:oleObj>
          </a:graphicData>
        </a:graphic>
      </p:graphicFrame>
      <p:sp>
        <p:nvSpPr>
          <p:cNvPr id="3" name="Title 2"/>
          <p:cNvSpPr>
            <a:spLocks noGrp="1"/>
          </p:cNvSpPr>
          <p:nvPr>
            <p:ph type="title"/>
            <p:custDataLst>
              <p:tags r:id="rId3"/>
            </p:custDataLst>
          </p:nvPr>
        </p:nvSpPr>
        <p:spPr/>
        <p:txBody>
          <a:bodyPr/>
          <a:lstStyle/>
          <a:p>
            <a:r>
              <a:rPr lang="en-US" altLang="en-US" dirty="0" smtClean="0">
                <a:latin typeface="Arial"/>
                <a:cs typeface="Arial"/>
              </a:rPr>
              <a:t>Demonstrates the full system every two weeks</a:t>
            </a:r>
            <a:endParaRPr lang="en-US" dirty="0">
              <a:latin typeface="Arial"/>
              <a:cs typeface="Arial"/>
            </a:endParaRPr>
          </a:p>
        </p:txBody>
      </p:sp>
      <p:sp>
        <p:nvSpPr>
          <p:cNvPr id="4" name="Content Placeholder 3"/>
          <p:cNvSpPr>
            <a:spLocks noGrp="1"/>
          </p:cNvSpPr>
          <p:nvPr>
            <p:ph idx="1"/>
            <p:custDataLst>
              <p:tags r:id="rId4"/>
            </p:custDataLst>
          </p:nvPr>
        </p:nvSpPr>
        <p:spPr>
          <a:xfrm>
            <a:off x="4406889" y="1053257"/>
            <a:ext cx="4175805" cy="2236766"/>
          </a:xfrm>
        </p:spPr>
        <p:txBody>
          <a:bodyPr/>
          <a:lstStyle/>
          <a:p>
            <a:pPr indent="-222647"/>
            <a:r>
              <a:rPr lang="en-US" sz="1800" dirty="0">
                <a:latin typeface="Arial"/>
                <a:cs typeface="Arial"/>
              </a:rPr>
              <a:t>An integrated solution demo</a:t>
            </a:r>
          </a:p>
          <a:p>
            <a:pPr indent="-222647"/>
            <a:r>
              <a:rPr lang="en-US" sz="1800" dirty="0"/>
              <a:t>Objective milestone</a:t>
            </a:r>
          </a:p>
          <a:p>
            <a:pPr indent="-222647"/>
            <a:r>
              <a:rPr lang="en-US" sz="1800" dirty="0"/>
              <a:t>Demo from the staging environment, </a:t>
            </a:r>
            <a:r>
              <a:rPr lang="en-US" sz="1800" dirty="0" smtClean="0"/>
              <a:t>or </a:t>
            </a:r>
            <a:r>
              <a:rPr lang="en-US" sz="1800" dirty="0"/>
              <a:t>the nearest proxy</a:t>
            </a:r>
            <a:endParaRPr lang="en-US" sz="1800" dirty="0">
              <a:latin typeface="Arial"/>
              <a:cs typeface="Arial"/>
            </a:endParaRPr>
          </a:p>
        </p:txBody>
      </p:sp>
      <p:pic>
        <p:nvPicPr>
          <p:cNvPr id="40" name="Picture 39"/>
          <p:cNvPicPr>
            <a:picLocks noChangeAspect="1" noChangeArrowheads="1"/>
          </p:cNvPicPr>
          <p:nvPr/>
        </p:nvPicPr>
        <p:blipFill rotWithShape="1">
          <a:blip r:embed="rId8">
            <a:extLst>
              <a:ext uri="{28A0092B-C50C-407E-A947-70E740481C1C}">
                <a14:useLocalDpi xmlns:a14="http://schemas.microsoft.com/office/drawing/2010/main" xmlns="" val="0"/>
              </a:ext>
            </a:extLst>
          </a:blip>
          <a:srcRect l="1942" t="3828" r="2395" b="8024"/>
          <a:stretch/>
        </p:blipFill>
        <p:spPr bwMode="auto">
          <a:xfrm>
            <a:off x="4467852" y="2908747"/>
            <a:ext cx="3508231" cy="1639747"/>
          </a:xfrm>
          <a:prstGeom prst="roundRect">
            <a:avLst>
              <a:gd name="adj" fmla="val 0"/>
            </a:avLst>
          </a:prstGeom>
          <a:noFill/>
          <a:ln w="9525">
            <a:solidFill>
              <a:srgbClr val="FFFFFF"/>
            </a:solidFill>
            <a:miter lim="800000"/>
            <a:headEnd/>
            <a:tailEnd/>
          </a:ln>
          <a:effectLst/>
        </p:spPr>
      </p:pic>
      <p:grpSp>
        <p:nvGrpSpPr>
          <p:cNvPr id="9" name="Group 8"/>
          <p:cNvGrpSpPr/>
          <p:nvPr/>
        </p:nvGrpSpPr>
        <p:grpSpPr>
          <a:xfrm>
            <a:off x="214785" y="940526"/>
            <a:ext cx="3740946" cy="3607968"/>
            <a:chOff x="457200" y="1174325"/>
            <a:chExt cx="3256115" cy="3140370"/>
          </a:xfrm>
        </p:grpSpPr>
        <p:pic>
          <p:nvPicPr>
            <p:cNvPr id="5" name="Picture 4" descr="Screen Shot 2015-11-23 at 11.52.38 AM.png"/>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1253892" y="1581065"/>
              <a:ext cx="1970147" cy="2125103"/>
            </a:xfrm>
            <a:prstGeom prst="rect">
              <a:avLst/>
            </a:prstGeom>
          </p:spPr>
        </p:pic>
        <p:pic>
          <p:nvPicPr>
            <p:cNvPr id="7" name="Picture 6" descr="full-team.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1171405" y="3062948"/>
              <a:ext cx="883537" cy="605855"/>
            </a:xfrm>
            <a:prstGeom prst="rect">
              <a:avLst/>
            </a:prstGeom>
          </p:spPr>
        </p:pic>
        <p:pic>
          <p:nvPicPr>
            <p:cNvPr id="8" name="Picture 7" descr="big-box.png"/>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2586890" y="2048469"/>
              <a:ext cx="849735" cy="810081"/>
            </a:xfrm>
            <a:prstGeom prst="rect">
              <a:avLst/>
            </a:prstGeom>
          </p:spPr>
        </p:pic>
        <p:pic>
          <p:nvPicPr>
            <p:cNvPr id="10" name="Picture 9" descr="full-team.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1174803" y="1174325"/>
              <a:ext cx="883537" cy="605855"/>
            </a:xfrm>
            <a:prstGeom prst="rect">
              <a:avLst/>
            </a:prstGeom>
          </p:spPr>
        </p:pic>
        <p:pic>
          <p:nvPicPr>
            <p:cNvPr id="11" name="Picture 10" descr="full-team.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457200" y="2466113"/>
              <a:ext cx="883537" cy="605855"/>
            </a:xfrm>
            <a:prstGeom prst="rect">
              <a:avLst/>
            </a:prstGeom>
          </p:spPr>
        </p:pic>
        <p:pic>
          <p:nvPicPr>
            <p:cNvPr id="12" name="Picture 11" descr="full-team.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476771" y="1715832"/>
              <a:ext cx="883537" cy="605855"/>
            </a:xfrm>
            <a:prstGeom prst="rect">
              <a:avLst/>
            </a:prstGeom>
          </p:spPr>
        </p:pic>
        <p:sp>
          <p:nvSpPr>
            <p:cNvPr id="6" name="TextBox 5"/>
            <p:cNvSpPr txBox="1"/>
            <p:nvPr/>
          </p:nvSpPr>
          <p:spPr>
            <a:xfrm>
              <a:off x="2539056" y="2827183"/>
              <a:ext cx="1043786" cy="253916"/>
            </a:xfrm>
            <a:prstGeom prst="rect">
              <a:avLst/>
            </a:prstGeom>
            <a:noFill/>
          </p:spPr>
          <p:txBody>
            <a:bodyPr wrap="square" rtlCol="0">
              <a:spAutoFit/>
            </a:bodyPr>
            <a:lstStyle/>
            <a:p>
              <a:pPr algn="ctr"/>
              <a:r>
                <a:rPr lang="en-US" sz="1050" dirty="0"/>
                <a:t>Full system</a:t>
              </a:r>
            </a:p>
          </p:txBody>
        </p:sp>
        <p:sp>
          <p:nvSpPr>
            <p:cNvPr id="13" name="Rounded Rectangle 12"/>
            <p:cNvSpPr/>
            <p:nvPr/>
          </p:nvSpPr>
          <p:spPr bwMode="auto">
            <a:xfrm>
              <a:off x="2897857" y="3473077"/>
              <a:ext cx="815458" cy="841618"/>
            </a:xfrm>
            <a:prstGeom prst="roundRect">
              <a:avLst>
                <a:gd name="adj" fmla="val 7052"/>
              </a:avLst>
            </a:prstGeom>
            <a:solidFill>
              <a:schemeClr val="bg1"/>
            </a:solidFill>
            <a:ln w="19050" cap="flat" cmpd="sng" algn="ctr">
              <a:solidFill>
                <a:schemeClr val="tx2">
                  <a:lumMod val="50000"/>
                  <a:lumOff val="5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6" name="TextBox 15"/>
            <p:cNvSpPr txBox="1"/>
            <p:nvPr/>
          </p:nvSpPr>
          <p:spPr>
            <a:xfrm>
              <a:off x="2891333" y="3482990"/>
              <a:ext cx="821982" cy="415498"/>
            </a:xfrm>
            <a:prstGeom prst="rect">
              <a:avLst/>
            </a:prstGeom>
            <a:noFill/>
          </p:spPr>
          <p:txBody>
            <a:bodyPr wrap="square" rtlCol="0">
              <a:spAutoFit/>
            </a:bodyPr>
            <a:lstStyle/>
            <a:p>
              <a:pPr algn="ctr"/>
              <a:r>
                <a:rPr lang="en-US" sz="1050" dirty="0"/>
                <a:t>System</a:t>
              </a:r>
            </a:p>
            <a:p>
              <a:pPr algn="ctr"/>
              <a:r>
                <a:rPr lang="en-US" sz="1050" dirty="0"/>
                <a:t>Team</a:t>
              </a:r>
            </a:p>
          </p:txBody>
        </p:sp>
        <p:pic>
          <p:nvPicPr>
            <p:cNvPr id="14" name="Picture 13" descr="System Team.png"/>
            <p:cNvPicPr>
              <a:picLocks noChangeAspect="1"/>
            </p:cNvPicPr>
            <p:nvPr/>
          </p:nvPicPr>
          <p:blipFill>
            <a:blip r:embed="rId12">
              <a:extLst>
                <a:ext uri="{28A0092B-C50C-407E-A947-70E740481C1C}">
                  <a14:useLocalDpi xmlns:a14="http://schemas.microsoft.com/office/drawing/2010/main" xmlns="" val="0"/>
                </a:ext>
              </a:extLst>
            </a:blip>
            <a:stretch>
              <a:fillRect/>
            </a:stretch>
          </p:blipFill>
          <p:spPr>
            <a:xfrm>
              <a:off x="3125049" y="3852674"/>
              <a:ext cx="388754" cy="407111"/>
            </a:xfrm>
            <a:prstGeom prst="rect">
              <a:avLst/>
            </a:prstGeom>
          </p:spPr>
        </p:pic>
      </p:grpSp>
    </p:spTree>
    <p:extLst>
      <p:ext uri="{BB962C8B-B14F-4D97-AF65-F5344CB8AC3E}">
        <p14:creationId xmlns:p14="http://schemas.microsoft.com/office/powerpoint/2010/main" xmlns="" val="344128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Continuously delivers value to customers with DevOps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xmlns="" val="0"/>
              </a:ext>
            </a:extLst>
          </a:blip>
          <a:srcRect l="52344" t="7637"/>
          <a:stretch/>
        </p:blipFill>
        <p:spPr>
          <a:xfrm>
            <a:off x="752091" y="768923"/>
            <a:ext cx="3639846" cy="39011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91937" y="659906"/>
            <a:ext cx="4080732" cy="4010141"/>
          </a:xfrm>
          <a:prstGeom prst="rect">
            <a:avLst/>
          </a:prstGeom>
        </p:spPr>
      </p:pic>
    </p:spTree>
    <p:extLst>
      <p:ext uri="{BB962C8B-B14F-4D97-AF65-F5344CB8AC3E}">
        <p14:creationId xmlns:p14="http://schemas.microsoft.com/office/powerpoint/2010/main" xmlns="" val="1751738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p:cNvGraphicFramePr>
          <p:nvPr>
            <p:custDataLst>
              <p:tags r:id="rId2"/>
            </p:custDataLst>
            <p:extLst>
              <p:ext uri="{D42A27DB-BD31-4B8C-83A1-F6EECF244321}">
                <p14:modId xmlns:p14="http://schemas.microsoft.com/office/powerpoint/2010/main" xmlns="" val="2402362301"/>
              </p:ext>
            </p:extLst>
          </p:nvPr>
        </p:nvGraphicFramePr>
        <p:xfrm>
          <a:off x="1143000" y="0"/>
          <a:ext cx="119063" cy="119063"/>
        </p:xfrm>
        <a:graphic>
          <a:graphicData uri="http://schemas.openxmlformats.org/presentationml/2006/ole">
            <p:oleObj spid="_x0000_s3128" name="think-cell Slide" r:id="rId20" imgW="360" imgH="360" progId="">
              <p:embed/>
            </p:oleObj>
          </a:graphicData>
        </a:graphic>
      </p:graphicFrame>
      <p:sp>
        <p:nvSpPr>
          <p:cNvPr id="2" name="Title 1"/>
          <p:cNvSpPr>
            <a:spLocks noGrp="1"/>
          </p:cNvSpPr>
          <p:nvPr>
            <p:ph type="title"/>
            <p:custDataLst>
              <p:tags r:id="rId3"/>
            </p:custDataLst>
          </p:nvPr>
        </p:nvSpPr>
        <p:spPr/>
        <p:txBody>
          <a:bodyPr/>
          <a:lstStyle/>
          <a:p>
            <a:r>
              <a:rPr lang="en-US" dirty="0" smtClean="0">
                <a:latin typeface="Arial"/>
                <a:cs typeface="Arial"/>
              </a:rPr>
              <a:t>Inspects and Adapts every PI</a:t>
            </a:r>
            <a:endParaRPr lang="en-US" sz="1800" i="1" dirty="0">
              <a:latin typeface="Arial"/>
              <a:cs typeface="Arial"/>
            </a:endParaRPr>
          </a:p>
        </p:txBody>
      </p:sp>
      <p:sp>
        <p:nvSpPr>
          <p:cNvPr id="7" name="Content Placeholder 6"/>
          <p:cNvSpPr>
            <a:spLocks noGrp="1"/>
          </p:cNvSpPr>
          <p:nvPr>
            <p:ph type="body" sz="quarter" idx="10"/>
          </p:nvPr>
        </p:nvSpPr>
        <p:spPr>
          <a:xfrm>
            <a:off x="1456169" y="897818"/>
            <a:ext cx="6004624" cy="619125"/>
          </a:xfrm>
        </p:spPr>
        <p:txBody>
          <a:bodyPr/>
          <a:lstStyle/>
          <a:p>
            <a:pPr algn="ctr"/>
            <a:r>
              <a:rPr lang="en-US" sz="2200" dirty="0" smtClean="0">
                <a:latin typeface="Arial"/>
                <a:cs typeface="Arial"/>
              </a:rPr>
              <a:t>Every PI, teams systematically </a:t>
            </a:r>
            <a:r>
              <a:rPr lang="en-US" sz="2200" dirty="0">
                <a:latin typeface="Arial"/>
                <a:cs typeface="Arial"/>
              </a:rPr>
              <a:t>address the larger impediments that are limiting </a:t>
            </a:r>
            <a:r>
              <a:rPr lang="en-US" sz="2200" dirty="0" smtClean="0">
                <a:latin typeface="Arial"/>
                <a:cs typeface="Arial"/>
              </a:rPr>
              <a:t>velocity.</a:t>
            </a:r>
            <a:endParaRPr lang="en-US" sz="2200" dirty="0">
              <a:latin typeface="Arial"/>
              <a:cs typeface="Arial"/>
            </a:endParaRPr>
          </a:p>
        </p:txBody>
      </p:sp>
      <p:sp>
        <p:nvSpPr>
          <p:cNvPr id="36" name="Rounded Rectangle 35"/>
          <p:cNvSpPr/>
          <p:nvPr>
            <p:custDataLst>
              <p:tags r:id="rId4"/>
            </p:custDataLst>
          </p:nvPr>
        </p:nvSpPr>
        <p:spPr bwMode="auto">
          <a:xfrm>
            <a:off x="1392674" y="3223543"/>
            <a:ext cx="2057400" cy="1384254"/>
          </a:xfrm>
          <a:prstGeom prst="roundRect">
            <a:avLst>
              <a:gd name="adj" fmla="val 4444"/>
            </a:avLst>
          </a:prstGeom>
          <a:solidFill>
            <a:schemeClr val="bg1">
              <a:lumMod val="85000"/>
            </a:schemeClr>
          </a:solidFill>
          <a:ln w="6350" cap="flat" cmpd="sng" algn="ctr">
            <a:noFill/>
            <a:prstDash val="solid"/>
            <a:round/>
            <a:headEnd type="none" w="med" len="med"/>
            <a:tailEnd type="none" w="med" len="med"/>
          </a:ln>
          <a:effectLst/>
        </p:spPr>
        <p:txBody>
          <a:bodyPr vert="horz" wrap="square" lIns="34290" tIns="411480" rIns="34290" bIns="68580" numCol="1" rtlCol="0" anchor="t" anchorCtr="0" compatLnSpc="1">
            <a:prstTxWarp prst="textNoShape">
              <a:avLst/>
            </a:prstTxWarp>
            <a:noAutofit/>
          </a:bodyPr>
          <a:lstStyle/>
          <a:p>
            <a:pPr marL="211931" indent="-211931">
              <a:spcBef>
                <a:spcPts val="150"/>
              </a:spcBef>
              <a:spcAft>
                <a:spcPts val="150"/>
              </a:spcAft>
              <a:buClr>
                <a:srgbClr val="11548A"/>
              </a:buClr>
              <a:buSzPct val="100000"/>
              <a:buFont typeface="Webdings" pitchFamily="18" charset="2"/>
              <a:buChar char="4"/>
            </a:pPr>
            <a:endParaRPr lang="en-US" sz="825" kern="0" dirty="0">
              <a:solidFill>
                <a:srgbClr val="000000"/>
              </a:solidFill>
              <a:latin typeface="Arial"/>
              <a:cs typeface="Arial"/>
            </a:endParaRPr>
          </a:p>
        </p:txBody>
      </p:sp>
      <p:sp>
        <p:nvSpPr>
          <p:cNvPr id="37" name="Rounded Rectangle 36"/>
          <p:cNvSpPr/>
          <p:nvPr>
            <p:custDataLst>
              <p:tags r:id="rId5"/>
            </p:custDataLst>
          </p:nvPr>
        </p:nvSpPr>
        <p:spPr bwMode="auto">
          <a:xfrm>
            <a:off x="3554253" y="3223543"/>
            <a:ext cx="2057400" cy="1384254"/>
          </a:xfrm>
          <a:prstGeom prst="roundRect">
            <a:avLst>
              <a:gd name="adj" fmla="val 4444"/>
            </a:avLst>
          </a:prstGeom>
          <a:solidFill>
            <a:schemeClr val="bg1">
              <a:lumMod val="85000"/>
            </a:schemeClr>
          </a:solidFill>
          <a:ln w="6350" cap="flat" cmpd="sng" algn="ctr">
            <a:noFill/>
            <a:prstDash val="solid"/>
            <a:round/>
            <a:headEnd type="none" w="med" len="med"/>
            <a:tailEnd type="none" w="med" len="med"/>
          </a:ln>
          <a:effectLst/>
        </p:spPr>
        <p:txBody>
          <a:bodyPr vert="horz" wrap="square" lIns="34290" tIns="411480" rIns="34290" bIns="68580" numCol="1" rtlCol="0" anchor="t" anchorCtr="0" compatLnSpc="1">
            <a:prstTxWarp prst="textNoShape">
              <a:avLst/>
            </a:prstTxWarp>
            <a:noAutofit/>
          </a:bodyPr>
          <a:lstStyle/>
          <a:p>
            <a:pPr marL="211931" indent="-211931">
              <a:spcBef>
                <a:spcPts val="150"/>
              </a:spcBef>
              <a:spcAft>
                <a:spcPts val="150"/>
              </a:spcAft>
              <a:buClr>
                <a:srgbClr val="11548A"/>
              </a:buClr>
              <a:buSzPct val="100000"/>
              <a:buFont typeface="Webdings" pitchFamily="18" charset="2"/>
              <a:buChar char="4"/>
            </a:pPr>
            <a:endParaRPr lang="en-US" sz="825" kern="0" dirty="0">
              <a:solidFill>
                <a:srgbClr val="000000"/>
              </a:solidFill>
              <a:latin typeface="Arial"/>
              <a:cs typeface="Arial"/>
            </a:endParaRPr>
          </a:p>
        </p:txBody>
      </p:sp>
      <p:sp>
        <p:nvSpPr>
          <p:cNvPr id="38" name="Rounded Rectangle 37"/>
          <p:cNvSpPr/>
          <p:nvPr>
            <p:custDataLst>
              <p:tags r:id="rId6"/>
            </p:custDataLst>
          </p:nvPr>
        </p:nvSpPr>
        <p:spPr bwMode="auto">
          <a:xfrm>
            <a:off x="5715832" y="3223543"/>
            <a:ext cx="2057400" cy="1384254"/>
          </a:xfrm>
          <a:prstGeom prst="roundRect">
            <a:avLst>
              <a:gd name="adj" fmla="val 4444"/>
            </a:avLst>
          </a:prstGeom>
          <a:solidFill>
            <a:schemeClr val="bg1">
              <a:lumMod val="85000"/>
            </a:schemeClr>
          </a:solidFill>
          <a:ln w="6350" cap="flat" cmpd="sng" algn="ctr">
            <a:noFill/>
            <a:prstDash val="solid"/>
            <a:round/>
            <a:headEnd type="none" w="med" len="med"/>
            <a:tailEnd type="none" w="med" len="med"/>
          </a:ln>
          <a:effectLst/>
        </p:spPr>
        <p:txBody>
          <a:bodyPr vert="horz" wrap="square" lIns="34290" tIns="411480" rIns="34290" bIns="68580" numCol="1" rtlCol="0" anchor="t" anchorCtr="0" compatLnSpc="1">
            <a:prstTxWarp prst="textNoShape">
              <a:avLst/>
            </a:prstTxWarp>
            <a:noAutofit/>
          </a:bodyPr>
          <a:lstStyle/>
          <a:p>
            <a:pPr>
              <a:spcBef>
                <a:spcPts val="150"/>
              </a:spcBef>
              <a:spcAft>
                <a:spcPts val="150"/>
              </a:spcAft>
              <a:buClr>
                <a:srgbClr val="11548A"/>
              </a:buClr>
              <a:buSzPct val="100000"/>
            </a:pPr>
            <a:endParaRPr lang="en-US" sz="900" kern="0" dirty="0">
              <a:solidFill>
                <a:srgbClr val="000000"/>
              </a:solidFill>
              <a:latin typeface="Arial"/>
              <a:cs typeface="Arial"/>
            </a:endParaRPr>
          </a:p>
        </p:txBody>
      </p:sp>
      <p:sp>
        <p:nvSpPr>
          <p:cNvPr id="43" name="Rounded Rectangle 42"/>
          <p:cNvSpPr/>
          <p:nvPr>
            <p:custDataLst>
              <p:tags r:id="rId7"/>
            </p:custDataLst>
          </p:nvPr>
        </p:nvSpPr>
        <p:spPr bwMode="auto">
          <a:xfrm>
            <a:off x="1392674" y="1733061"/>
            <a:ext cx="2057400" cy="1384254"/>
          </a:xfrm>
          <a:prstGeom prst="roundRect">
            <a:avLst>
              <a:gd name="adj" fmla="val 4444"/>
            </a:avLst>
          </a:prstGeom>
          <a:solidFill>
            <a:schemeClr val="bg1">
              <a:lumMod val="85000"/>
            </a:schemeClr>
          </a:solidFill>
          <a:ln w="6350" cap="flat" cmpd="sng" algn="ctr">
            <a:noFill/>
            <a:prstDash val="solid"/>
            <a:round/>
            <a:headEnd type="none" w="med" len="med"/>
            <a:tailEnd type="none" w="med" len="med"/>
          </a:ln>
          <a:effectLst/>
        </p:spPr>
        <p:txBody>
          <a:bodyPr vert="horz" wrap="square" lIns="34290" tIns="411480" rIns="34290" bIns="68580" numCol="1" rtlCol="0" anchor="t" anchorCtr="0" compatLnSpc="1">
            <a:prstTxWarp prst="textNoShape">
              <a:avLst/>
            </a:prstTxWarp>
            <a:noAutofit/>
          </a:bodyPr>
          <a:lstStyle/>
          <a:p>
            <a:pPr marL="211931" indent="-211931">
              <a:spcBef>
                <a:spcPts val="150"/>
              </a:spcBef>
              <a:spcAft>
                <a:spcPts val="150"/>
              </a:spcAft>
              <a:buClr>
                <a:srgbClr val="11548A"/>
              </a:buClr>
              <a:buSzPct val="100000"/>
              <a:buFont typeface="Webdings" pitchFamily="18" charset="2"/>
              <a:buChar char="4"/>
            </a:pPr>
            <a:endParaRPr lang="en-US" sz="825" kern="0" dirty="0">
              <a:solidFill>
                <a:srgbClr val="000000"/>
              </a:solidFill>
              <a:latin typeface="Arial"/>
              <a:cs typeface="Arial"/>
            </a:endParaRPr>
          </a:p>
        </p:txBody>
      </p:sp>
      <p:sp>
        <p:nvSpPr>
          <p:cNvPr id="44" name="Rounded Rectangle 43"/>
          <p:cNvSpPr/>
          <p:nvPr>
            <p:custDataLst>
              <p:tags r:id="rId8"/>
            </p:custDataLst>
          </p:nvPr>
        </p:nvSpPr>
        <p:spPr bwMode="auto">
          <a:xfrm>
            <a:off x="3553361" y="1733061"/>
            <a:ext cx="2057400" cy="1384254"/>
          </a:xfrm>
          <a:prstGeom prst="roundRect">
            <a:avLst>
              <a:gd name="adj" fmla="val 4444"/>
            </a:avLst>
          </a:prstGeom>
          <a:solidFill>
            <a:schemeClr val="bg1">
              <a:lumMod val="85000"/>
            </a:schemeClr>
          </a:solidFill>
          <a:ln w="6350" cap="flat" cmpd="sng" algn="ctr">
            <a:noFill/>
            <a:prstDash val="solid"/>
            <a:round/>
            <a:headEnd type="none" w="med" len="med"/>
            <a:tailEnd type="none" w="med" len="med"/>
          </a:ln>
          <a:effectLst/>
        </p:spPr>
        <p:txBody>
          <a:bodyPr vert="horz" wrap="square" lIns="34290" tIns="411480" rIns="34290" bIns="68580" numCol="1" rtlCol="0" anchor="t" anchorCtr="0" compatLnSpc="1">
            <a:prstTxWarp prst="textNoShape">
              <a:avLst/>
            </a:prstTxWarp>
            <a:noAutofit/>
          </a:bodyPr>
          <a:lstStyle/>
          <a:p>
            <a:pPr marL="211931" indent="-211931">
              <a:spcBef>
                <a:spcPts val="150"/>
              </a:spcBef>
              <a:spcAft>
                <a:spcPts val="150"/>
              </a:spcAft>
              <a:buClr>
                <a:srgbClr val="11548A"/>
              </a:buClr>
              <a:buSzPct val="100000"/>
              <a:buFont typeface="Webdings" pitchFamily="18" charset="2"/>
              <a:buChar char="4"/>
            </a:pPr>
            <a:endParaRPr lang="en-US" sz="825" kern="0" dirty="0">
              <a:solidFill>
                <a:srgbClr val="000000"/>
              </a:solidFill>
              <a:latin typeface="Arial"/>
              <a:cs typeface="Arial"/>
            </a:endParaRPr>
          </a:p>
        </p:txBody>
      </p:sp>
      <p:sp>
        <p:nvSpPr>
          <p:cNvPr id="45" name="Rounded Rectangle 44"/>
          <p:cNvSpPr/>
          <p:nvPr>
            <p:custDataLst>
              <p:tags r:id="rId9"/>
            </p:custDataLst>
          </p:nvPr>
        </p:nvSpPr>
        <p:spPr bwMode="auto">
          <a:xfrm>
            <a:off x="5715832" y="1733061"/>
            <a:ext cx="2057400" cy="1384254"/>
          </a:xfrm>
          <a:prstGeom prst="roundRect">
            <a:avLst>
              <a:gd name="adj" fmla="val 4444"/>
            </a:avLst>
          </a:prstGeom>
          <a:solidFill>
            <a:schemeClr val="bg1">
              <a:lumMod val="85000"/>
            </a:schemeClr>
          </a:solidFill>
          <a:ln w="6350" cap="flat" cmpd="sng" algn="ctr">
            <a:noFill/>
            <a:prstDash val="solid"/>
            <a:round/>
            <a:headEnd type="none" w="med" len="med"/>
            <a:tailEnd type="none" w="med" len="med"/>
          </a:ln>
          <a:effectLst/>
        </p:spPr>
        <p:txBody>
          <a:bodyPr vert="horz" wrap="square" lIns="34290" tIns="411480" rIns="34290" bIns="68580" numCol="1" rtlCol="0" anchor="t" anchorCtr="0" compatLnSpc="1">
            <a:prstTxWarp prst="textNoShape">
              <a:avLst/>
            </a:prstTxWarp>
            <a:noAutofit/>
          </a:bodyPr>
          <a:lstStyle/>
          <a:p>
            <a:pPr marL="211931" indent="-211931">
              <a:spcBef>
                <a:spcPts val="150"/>
              </a:spcBef>
              <a:spcAft>
                <a:spcPts val="150"/>
              </a:spcAft>
              <a:buClr>
                <a:srgbClr val="11548A"/>
              </a:buClr>
              <a:buSzPct val="100000"/>
              <a:buFont typeface="Webdings" pitchFamily="18" charset="2"/>
              <a:buChar char="4"/>
            </a:pPr>
            <a:endParaRPr lang="en-US" sz="825" kern="0" dirty="0">
              <a:solidFill>
                <a:srgbClr val="000000"/>
              </a:solidFill>
              <a:latin typeface="Arial"/>
              <a:cs typeface="Arial"/>
            </a:endParaRPr>
          </a:p>
        </p:txBody>
      </p:sp>
      <p:sp>
        <p:nvSpPr>
          <p:cNvPr id="46" name="Rounded Rectangle 45"/>
          <p:cNvSpPr/>
          <p:nvPr>
            <p:custDataLst>
              <p:tags r:id="rId10"/>
            </p:custDataLst>
          </p:nvPr>
        </p:nvSpPr>
        <p:spPr>
          <a:xfrm>
            <a:off x="1805914" y="2285554"/>
            <a:ext cx="1223459" cy="665440"/>
          </a:xfrm>
          <a:prstGeom prst="roundRect">
            <a:avLst>
              <a:gd name="adj" fmla="val 11404"/>
            </a:avLst>
          </a:prstGeom>
          <a:solidFill>
            <a:schemeClr val="accent1"/>
          </a:solidFill>
          <a:ln w="15875"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spAutoFit/>
          </a:bodyPr>
          <a:lstStyle/>
          <a:p>
            <a:pPr algn="ctr">
              <a:spcBef>
                <a:spcPct val="20000"/>
              </a:spcBef>
              <a:buClr>
                <a:srgbClr val="FFFFFF"/>
              </a:buClr>
              <a:buSzPct val="100000"/>
              <a:defRPr/>
            </a:pPr>
            <a:r>
              <a:rPr lang="en-US" sz="1050" kern="0" dirty="0">
                <a:ln>
                  <a:solidFill>
                    <a:srgbClr val="80DDF8">
                      <a:alpha val="3000"/>
                    </a:srgbClr>
                  </a:solidFill>
                </a:ln>
                <a:solidFill>
                  <a:srgbClr val="FFFFFF"/>
                </a:solidFill>
                <a:latin typeface="Arial"/>
                <a:cs typeface="Arial"/>
              </a:rPr>
              <a:t>Insufficiently reliable release commitments?</a:t>
            </a:r>
          </a:p>
        </p:txBody>
      </p:sp>
      <p:sp>
        <p:nvSpPr>
          <p:cNvPr id="50" name="Round Same Side Corner Rectangle 49"/>
          <p:cNvSpPr/>
          <p:nvPr>
            <p:custDataLst>
              <p:tags r:id="rId11"/>
            </p:custDataLst>
          </p:nvPr>
        </p:nvSpPr>
        <p:spPr bwMode="auto">
          <a:xfrm>
            <a:off x="1392675" y="1720962"/>
            <a:ext cx="2057400" cy="435590"/>
          </a:xfrm>
          <a:prstGeom prst="round2SameRect">
            <a:avLst/>
          </a:prstGeom>
          <a:solidFill>
            <a:schemeClr val="accent2">
              <a:alpha val="74000"/>
            </a:schemeClr>
          </a:solidFill>
          <a:ln w="635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spAutoFit/>
          </a:bodyPr>
          <a:lstStyle/>
          <a:p>
            <a:pPr algn="ctr">
              <a:spcBef>
                <a:spcPct val="20000"/>
              </a:spcBef>
              <a:buClr>
                <a:srgbClr val="FFFFFF"/>
              </a:buClr>
              <a:buSzPct val="100000"/>
              <a:defRPr/>
            </a:pPr>
            <a:r>
              <a:rPr lang="en-US" sz="1125" b="1" kern="0" dirty="0">
                <a:ln>
                  <a:solidFill>
                    <a:srgbClr val="FFFFFF">
                      <a:alpha val="0"/>
                    </a:srgbClr>
                  </a:solidFill>
                </a:ln>
                <a:solidFill>
                  <a:srgbClr val="FFFFFF"/>
                </a:solidFill>
                <a:latin typeface="Arial"/>
                <a:cs typeface="Arial"/>
              </a:rPr>
              <a:t>Agree on the </a:t>
            </a:r>
            <a:br>
              <a:rPr lang="en-US" sz="1125" b="1" kern="0" dirty="0">
                <a:ln>
                  <a:solidFill>
                    <a:srgbClr val="FFFFFF">
                      <a:alpha val="0"/>
                    </a:srgbClr>
                  </a:solidFill>
                </a:ln>
                <a:solidFill>
                  <a:srgbClr val="FFFFFF"/>
                </a:solidFill>
                <a:latin typeface="Arial"/>
                <a:cs typeface="Arial"/>
              </a:rPr>
            </a:br>
            <a:r>
              <a:rPr lang="en-US" sz="1125" b="1" kern="0" dirty="0">
                <a:ln>
                  <a:solidFill>
                    <a:srgbClr val="FFFFFF">
                      <a:alpha val="0"/>
                    </a:srgbClr>
                  </a:solidFill>
                </a:ln>
                <a:solidFill>
                  <a:srgbClr val="FFFFFF"/>
                </a:solidFill>
                <a:latin typeface="Arial"/>
                <a:cs typeface="Arial"/>
              </a:rPr>
              <a:t>problem to solve</a:t>
            </a:r>
          </a:p>
        </p:txBody>
      </p:sp>
      <p:sp>
        <p:nvSpPr>
          <p:cNvPr id="51" name="Round Same Side Corner Rectangle 50"/>
          <p:cNvSpPr/>
          <p:nvPr>
            <p:custDataLst>
              <p:tags r:id="rId12"/>
            </p:custDataLst>
          </p:nvPr>
        </p:nvSpPr>
        <p:spPr bwMode="auto">
          <a:xfrm>
            <a:off x="3553361" y="1720962"/>
            <a:ext cx="2057400" cy="435590"/>
          </a:xfrm>
          <a:prstGeom prst="round2SameRect">
            <a:avLst/>
          </a:prstGeom>
          <a:solidFill>
            <a:schemeClr val="accent2">
              <a:alpha val="74000"/>
            </a:schemeClr>
          </a:solidFill>
          <a:ln w="635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spAutoFit/>
          </a:bodyPr>
          <a:lstStyle/>
          <a:p>
            <a:pPr algn="ctr">
              <a:spcBef>
                <a:spcPct val="20000"/>
              </a:spcBef>
              <a:buClr>
                <a:srgbClr val="FFFFFF"/>
              </a:buClr>
              <a:buSzPct val="100000"/>
              <a:defRPr/>
            </a:pPr>
            <a:r>
              <a:rPr lang="en-US" sz="1125" b="1" kern="0" dirty="0">
                <a:ln>
                  <a:solidFill>
                    <a:srgbClr val="FFFFFF">
                      <a:alpha val="0"/>
                    </a:srgbClr>
                  </a:solidFill>
                </a:ln>
                <a:solidFill>
                  <a:srgbClr val="FFFFFF"/>
                </a:solidFill>
                <a:latin typeface="Arial"/>
                <a:cs typeface="Arial"/>
              </a:rPr>
              <a:t>Apply root cause analysis </a:t>
            </a:r>
            <a:br>
              <a:rPr lang="en-US" sz="1125" b="1" kern="0" dirty="0">
                <a:ln>
                  <a:solidFill>
                    <a:srgbClr val="FFFFFF">
                      <a:alpha val="0"/>
                    </a:srgbClr>
                  </a:solidFill>
                </a:ln>
                <a:solidFill>
                  <a:srgbClr val="FFFFFF"/>
                </a:solidFill>
                <a:latin typeface="Arial"/>
                <a:cs typeface="Arial"/>
              </a:rPr>
            </a:br>
            <a:r>
              <a:rPr lang="en-US" sz="1125" b="1" kern="0" dirty="0">
                <a:ln>
                  <a:solidFill>
                    <a:srgbClr val="FFFFFF">
                      <a:alpha val="0"/>
                    </a:srgbClr>
                  </a:solidFill>
                </a:ln>
                <a:solidFill>
                  <a:srgbClr val="FFFFFF"/>
                </a:solidFill>
                <a:latin typeface="Arial"/>
                <a:cs typeface="Arial"/>
              </a:rPr>
              <a:t>(+ five whys)</a:t>
            </a:r>
          </a:p>
        </p:txBody>
      </p:sp>
      <p:sp>
        <p:nvSpPr>
          <p:cNvPr id="52" name="Round Same Side Corner Rectangle 51"/>
          <p:cNvSpPr/>
          <p:nvPr>
            <p:custDataLst>
              <p:tags r:id="rId13"/>
            </p:custDataLst>
          </p:nvPr>
        </p:nvSpPr>
        <p:spPr bwMode="auto">
          <a:xfrm>
            <a:off x="5715834" y="1720962"/>
            <a:ext cx="2057400" cy="435590"/>
          </a:xfrm>
          <a:prstGeom prst="round2SameRect">
            <a:avLst/>
          </a:prstGeom>
          <a:solidFill>
            <a:schemeClr val="accent2">
              <a:alpha val="74000"/>
            </a:schemeClr>
          </a:solidFill>
          <a:ln w="6350" cap="flat" cmpd="sng" algn="ctr">
            <a:noFill/>
            <a:prstDash val="solid"/>
            <a:round/>
            <a:headEnd type="none" w="med" len="med"/>
            <a:tailEnd type="none" w="med" len="med"/>
          </a:ln>
          <a:effectLst/>
        </p:spPr>
        <p:txBody>
          <a:bodyPr vert="horz" wrap="square" lIns="0" tIns="34290" rIns="0" bIns="34290" numCol="1" rtlCol="0" anchor="ctr" anchorCtr="0" compatLnSpc="1">
            <a:prstTxWarp prst="textNoShape">
              <a:avLst/>
            </a:prstTxWarp>
            <a:spAutoFit/>
          </a:bodyPr>
          <a:lstStyle/>
          <a:p>
            <a:pPr algn="ctr">
              <a:spcBef>
                <a:spcPct val="20000"/>
              </a:spcBef>
              <a:buClr>
                <a:srgbClr val="FFFFFF"/>
              </a:buClr>
              <a:buSzPct val="100000"/>
              <a:defRPr/>
            </a:pPr>
            <a:r>
              <a:rPr lang="fr-FR" sz="1125" b="1" kern="0" spc="-10" dirty="0">
                <a:ln>
                  <a:solidFill>
                    <a:srgbClr val="FFFFFF">
                      <a:alpha val="0"/>
                    </a:srgbClr>
                  </a:solidFill>
                </a:ln>
                <a:solidFill>
                  <a:srgbClr val="FFFFFF"/>
                </a:solidFill>
                <a:latin typeface="Arial"/>
                <a:cs typeface="Arial"/>
              </a:rPr>
              <a:t> Identify the </a:t>
            </a:r>
            <a:r>
              <a:rPr lang="fr-FR" sz="1125" b="1" kern="0" spc="-10" dirty="0" err="1">
                <a:ln>
                  <a:solidFill>
                    <a:srgbClr val="FFFFFF">
                      <a:alpha val="0"/>
                    </a:srgbClr>
                  </a:solidFill>
                </a:ln>
                <a:solidFill>
                  <a:srgbClr val="FFFFFF"/>
                </a:solidFill>
                <a:latin typeface="Arial"/>
                <a:cs typeface="Arial"/>
              </a:rPr>
              <a:t>biggest</a:t>
            </a:r>
            <a:r>
              <a:rPr lang="fr-FR" sz="1125" b="1" kern="0" spc="-10" dirty="0">
                <a:ln>
                  <a:solidFill>
                    <a:srgbClr val="FFFFFF">
                      <a:alpha val="0"/>
                    </a:srgbClr>
                  </a:solidFill>
                </a:ln>
                <a:solidFill>
                  <a:srgbClr val="FFFFFF"/>
                </a:solidFill>
                <a:latin typeface="Arial"/>
                <a:cs typeface="Arial"/>
              </a:rPr>
              <a:t> </a:t>
            </a:r>
            <a:r>
              <a:rPr lang="fr-FR" sz="1125" b="1" kern="0" spc="-10" dirty="0" err="1">
                <a:ln>
                  <a:solidFill>
                    <a:srgbClr val="FFFFFF">
                      <a:alpha val="0"/>
                    </a:srgbClr>
                  </a:solidFill>
                </a:ln>
                <a:solidFill>
                  <a:srgbClr val="FFFFFF"/>
                </a:solidFill>
                <a:latin typeface="Arial"/>
                <a:cs typeface="Arial"/>
              </a:rPr>
              <a:t>root</a:t>
            </a:r>
            <a:r>
              <a:rPr lang="fr-FR" sz="1125" b="1" kern="0" spc="-10" dirty="0">
                <a:ln>
                  <a:solidFill>
                    <a:srgbClr val="FFFFFF">
                      <a:alpha val="0"/>
                    </a:srgbClr>
                  </a:solidFill>
                </a:ln>
                <a:solidFill>
                  <a:srgbClr val="FFFFFF"/>
                </a:solidFill>
                <a:latin typeface="Arial"/>
                <a:cs typeface="Arial"/>
              </a:rPr>
              <a:t> cause using Pareto Analysis</a:t>
            </a:r>
          </a:p>
        </p:txBody>
      </p:sp>
      <p:sp>
        <p:nvSpPr>
          <p:cNvPr id="53" name="Round Same Side Corner Rectangle 52"/>
          <p:cNvSpPr/>
          <p:nvPr>
            <p:custDataLst>
              <p:tags r:id="rId14"/>
            </p:custDataLst>
          </p:nvPr>
        </p:nvSpPr>
        <p:spPr bwMode="auto">
          <a:xfrm>
            <a:off x="1392675" y="3211443"/>
            <a:ext cx="2057400" cy="435590"/>
          </a:xfrm>
          <a:prstGeom prst="round2SameRect">
            <a:avLst/>
          </a:prstGeom>
          <a:solidFill>
            <a:schemeClr val="accent2">
              <a:alpha val="74000"/>
            </a:schemeClr>
          </a:solidFill>
          <a:ln w="635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spAutoFit/>
          </a:bodyPr>
          <a:lstStyle/>
          <a:p>
            <a:pPr algn="ctr">
              <a:spcBef>
                <a:spcPct val="20000"/>
              </a:spcBef>
              <a:buClr>
                <a:srgbClr val="FFFFFF"/>
              </a:buClr>
              <a:buSzPct val="100000"/>
              <a:defRPr/>
            </a:pPr>
            <a:r>
              <a:rPr lang="en-US" sz="1125" b="1" kern="0" dirty="0">
                <a:ln>
                  <a:solidFill>
                    <a:srgbClr val="FFFFFF">
                      <a:alpha val="0"/>
                    </a:srgbClr>
                  </a:solidFill>
                </a:ln>
                <a:solidFill>
                  <a:srgbClr val="FFFFFF"/>
                </a:solidFill>
                <a:latin typeface="Arial"/>
                <a:cs typeface="Arial"/>
              </a:rPr>
              <a:t>Restate the new problem for the biggest root cause</a:t>
            </a:r>
          </a:p>
        </p:txBody>
      </p:sp>
      <p:sp>
        <p:nvSpPr>
          <p:cNvPr id="54" name="Round Same Side Corner Rectangle 53"/>
          <p:cNvSpPr/>
          <p:nvPr>
            <p:custDataLst>
              <p:tags r:id="rId15"/>
            </p:custDataLst>
          </p:nvPr>
        </p:nvSpPr>
        <p:spPr bwMode="auto">
          <a:xfrm>
            <a:off x="3552469" y="3223542"/>
            <a:ext cx="2057400" cy="411480"/>
          </a:xfrm>
          <a:prstGeom prst="round2SameRect">
            <a:avLst/>
          </a:prstGeom>
          <a:solidFill>
            <a:schemeClr val="accent2">
              <a:alpha val="74000"/>
            </a:schemeClr>
          </a:solidFill>
          <a:ln w="635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spcBef>
                <a:spcPct val="20000"/>
              </a:spcBef>
              <a:buClr>
                <a:srgbClr val="FFFFFF"/>
              </a:buClr>
              <a:buSzPct val="100000"/>
              <a:defRPr/>
            </a:pPr>
            <a:r>
              <a:rPr lang="en-US" sz="1125" b="1" kern="0" dirty="0">
                <a:ln>
                  <a:solidFill>
                    <a:srgbClr val="FFFFFF">
                      <a:alpha val="0"/>
                    </a:srgbClr>
                  </a:solidFill>
                </a:ln>
                <a:solidFill>
                  <a:srgbClr val="FFFFFF"/>
                </a:solidFill>
                <a:latin typeface="Arial"/>
                <a:cs typeface="Arial"/>
              </a:rPr>
              <a:t>Brainstorm solutions</a:t>
            </a:r>
          </a:p>
        </p:txBody>
      </p:sp>
      <p:sp>
        <p:nvSpPr>
          <p:cNvPr id="55" name="Round Same Side Corner Rectangle 54"/>
          <p:cNvSpPr/>
          <p:nvPr>
            <p:custDataLst>
              <p:tags r:id="rId16"/>
            </p:custDataLst>
          </p:nvPr>
        </p:nvSpPr>
        <p:spPr bwMode="auto">
          <a:xfrm>
            <a:off x="5715834" y="3223543"/>
            <a:ext cx="2057400" cy="411391"/>
          </a:xfrm>
          <a:prstGeom prst="round2SameRect">
            <a:avLst/>
          </a:prstGeom>
          <a:solidFill>
            <a:schemeClr val="accent2">
              <a:alpha val="74000"/>
            </a:schemeClr>
          </a:solidFill>
          <a:ln w="635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spcBef>
                <a:spcPct val="20000"/>
              </a:spcBef>
              <a:buClr>
                <a:srgbClr val="FFFFFF"/>
              </a:buClr>
              <a:buSzPct val="100000"/>
              <a:defRPr/>
            </a:pPr>
            <a:r>
              <a:rPr lang="en-US" sz="1125" b="1" kern="0" dirty="0">
                <a:ln>
                  <a:solidFill>
                    <a:srgbClr val="FFFFFF">
                      <a:alpha val="0"/>
                    </a:srgbClr>
                  </a:solidFill>
                </a:ln>
                <a:solidFill>
                  <a:srgbClr val="FFFFFF"/>
                </a:solidFill>
                <a:latin typeface="Arial"/>
                <a:cs typeface="Arial"/>
              </a:rPr>
              <a:t>Identify improvement </a:t>
            </a:r>
            <a:br>
              <a:rPr lang="en-US" sz="1125" b="1" kern="0" dirty="0">
                <a:ln>
                  <a:solidFill>
                    <a:srgbClr val="FFFFFF">
                      <a:alpha val="0"/>
                    </a:srgbClr>
                  </a:solidFill>
                </a:ln>
                <a:solidFill>
                  <a:srgbClr val="FFFFFF"/>
                </a:solidFill>
                <a:latin typeface="Arial"/>
                <a:cs typeface="Arial"/>
              </a:rPr>
            </a:br>
            <a:r>
              <a:rPr lang="en-US" sz="1125" b="1" kern="0" dirty="0">
                <a:ln>
                  <a:solidFill>
                    <a:srgbClr val="FFFFFF">
                      <a:alpha val="0"/>
                    </a:srgbClr>
                  </a:solidFill>
                </a:ln>
                <a:solidFill>
                  <a:srgbClr val="FFFFFF"/>
                </a:solidFill>
                <a:latin typeface="Arial"/>
                <a:cs typeface="Arial"/>
              </a:rPr>
              <a:t>Backlog items</a:t>
            </a:r>
          </a:p>
        </p:txBody>
      </p:sp>
      <p:pic>
        <p:nvPicPr>
          <p:cNvPr id="56" name="Picture 55" descr="brainstorm.png"/>
          <p:cNvPicPr>
            <a:picLocks noChangeAspect="1"/>
          </p:cNvPicPr>
          <p:nvPr/>
        </p:nvPicPr>
        <p:blipFill>
          <a:blip r:embed="rId21">
            <a:extLst>
              <a:ext uri="{28A0092B-C50C-407E-A947-70E740481C1C}">
                <a14:useLocalDpi xmlns:a14="http://schemas.microsoft.com/office/drawing/2010/main" xmlns="" val="0"/>
              </a:ext>
            </a:extLst>
          </a:blip>
          <a:stretch>
            <a:fillRect/>
          </a:stretch>
        </p:blipFill>
        <p:spPr>
          <a:xfrm>
            <a:off x="3822343" y="3701164"/>
            <a:ext cx="1518047" cy="809625"/>
          </a:xfrm>
          <a:prstGeom prst="rect">
            <a:avLst/>
          </a:prstGeom>
        </p:spPr>
      </p:pic>
      <p:pic>
        <p:nvPicPr>
          <p:cNvPr id="26" name="Picture 25"/>
          <p:cNvPicPr>
            <a:picLocks noChangeAspect="1"/>
          </p:cNvPicPr>
          <p:nvPr/>
        </p:nvPicPr>
        <p:blipFill>
          <a:blip r:embed="rId22"/>
          <a:stretch>
            <a:fillRect/>
          </a:stretch>
        </p:blipFill>
        <p:spPr>
          <a:xfrm>
            <a:off x="6008311" y="2189053"/>
            <a:ext cx="1411703" cy="824717"/>
          </a:xfrm>
          <a:prstGeom prst="rect">
            <a:avLst/>
          </a:prstGeom>
          <a:ln>
            <a:noFill/>
          </a:ln>
        </p:spPr>
      </p:pic>
      <p:pic>
        <p:nvPicPr>
          <p:cNvPr id="4" name="Picture 3"/>
          <p:cNvPicPr>
            <a:picLocks noChangeAspect="1"/>
          </p:cNvPicPr>
          <p:nvPr/>
        </p:nvPicPr>
        <p:blipFill>
          <a:blip r:embed="rId23"/>
          <a:stretch>
            <a:fillRect/>
          </a:stretch>
        </p:blipFill>
        <p:spPr>
          <a:xfrm>
            <a:off x="3955615" y="2196796"/>
            <a:ext cx="1377394" cy="789194"/>
          </a:xfrm>
          <a:prstGeom prst="rect">
            <a:avLst/>
          </a:prstGeom>
        </p:spPr>
      </p:pic>
      <p:sp>
        <p:nvSpPr>
          <p:cNvPr id="27" name="Rounded Rectangle 26"/>
          <p:cNvSpPr/>
          <p:nvPr>
            <p:custDataLst>
              <p:tags r:id="rId17"/>
            </p:custDataLst>
          </p:nvPr>
        </p:nvSpPr>
        <p:spPr>
          <a:xfrm>
            <a:off x="1805914" y="3763786"/>
            <a:ext cx="1223459" cy="699945"/>
          </a:xfrm>
          <a:prstGeom prst="roundRect">
            <a:avLst>
              <a:gd name="adj" fmla="val 11404"/>
            </a:avLst>
          </a:prstGeom>
          <a:solidFill>
            <a:schemeClr val="accent1"/>
          </a:solidFill>
          <a:ln w="15875"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spAutoFit/>
          </a:bodyPr>
          <a:lstStyle/>
          <a:p>
            <a:pPr algn="ctr">
              <a:spcBef>
                <a:spcPct val="20000"/>
              </a:spcBef>
              <a:buClr>
                <a:srgbClr val="FFFFFF"/>
              </a:buClr>
              <a:buSzPct val="100000"/>
            </a:pPr>
            <a:r>
              <a:rPr lang="en-US" sz="1050" kern="0" dirty="0">
                <a:ln>
                  <a:solidFill>
                    <a:srgbClr val="80DDF8">
                      <a:alpha val="3000"/>
                    </a:srgbClr>
                  </a:solidFill>
                </a:ln>
                <a:solidFill>
                  <a:srgbClr val="FFFFFF"/>
                </a:solidFill>
                <a:latin typeface="Arial"/>
                <a:cs typeface="Arial"/>
              </a:rPr>
              <a:t>Insufficient</a:t>
            </a:r>
          </a:p>
          <a:p>
            <a:pPr algn="ctr">
              <a:spcBef>
                <a:spcPct val="20000"/>
              </a:spcBef>
              <a:buClr>
                <a:srgbClr val="FFFFFF"/>
              </a:buClr>
              <a:buSzPct val="100000"/>
            </a:pPr>
            <a:r>
              <a:rPr lang="en-US" sz="1050" kern="0" dirty="0">
                <a:ln>
                  <a:solidFill>
                    <a:srgbClr val="80DDF8">
                      <a:alpha val="3000"/>
                    </a:srgbClr>
                  </a:solidFill>
                </a:ln>
                <a:solidFill>
                  <a:srgbClr val="FFFFFF"/>
                </a:solidFill>
                <a:latin typeface="Arial"/>
                <a:cs typeface="Arial"/>
              </a:rPr>
              <a:t> architectural runway</a:t>
            </a:r>
          </a:p>
        </p:txBody>
      </p:sp>
      <p:sp>
        <p:nvSpPr>
          <p:cNvPr id="9" name="Rectangle 8"/>
          <p:cNvSpPr/>
          <p:nvPr/>
        </p:nvSpPr>
        <p:spPr bwMode="auto">
          <a:xfrm>
            <a:off x="6483394" y="3683400"/>
            <a:ext cx="608964" cy="853564"/>
          </a:xfrm>
          <a:prstGeom prst="rect">
            <a:avLst/>
          </a:prstGeom>
          <a:solidFill>
            <a:schemeClr val="bg1"/>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grpSp>
        <p:nvGrpSpPr>
          <p:cNvPr id="8" name="Group 7"/>
          <p:cNvGrpSpPr/>
          <p:nvPr/>
        </p:nvGrpSpPr>
        <p:grpSpPr>
          <a:xfrm>
            <a:off x="6539157" y="3751058"/>
            <a:ext cx="506357" cy="723267"/>
            <a:chOff x="7208422" y="4649491"/>
            <a:chExt cx="675143" cy="964356"/>
          </a:xfrm>
        </p:grpSpPr>
        <p:pic>
          <p:nvPicPr>
            <p:cNvPr id="6" name="Picture 5" descr="NFRs.png"/>
            <p:cNvPicPr>
              <a:picLocks noChangeAspect="1"/>
            </p:cNvPicPr>
            <p:nvPr/>
          </p:nvPicPr>
          <p:blipFill>
            <a:blip r:embed="rId24">
              <a:extLst>
                <a:ext uri="{28A0092B-C50C-407E-A947-70E740481C1C}">
                  <a14:useLocalDpi xmlns:a14="http://schemas.microsoft.com/office/drawing/2010/main" xmlns="" val="0"/>
                </a:ext>
              </a:extLst>
            </a:blip>
            <a:stretch>
              <a:fillRect/>
            </a:stretch>
          </p:blipFill>
          <p:spPr>
            <a:xfrm>
              <a:off x="7208422" y="5306964"/>
              <a:ext cx="675143" cy="306883"/>
            </a:xfrm>
            <a:prstGeom prst="rect">
              <a:avLst/>
            </a:prstGeom>
          </p:spPr>
        </p:pic>
        <p:pic>
          <p:nvPicPr>
            <p:cNvPr id="5" name="Picture 4" descr="Portfolio-Backlog.png"/>
            <p:cNvPicPr>
              <a:picLocks noChangeAspect="1"/>
            </p:cNvPicPr>
            <p:nvPr/>
          </p:nvPicPr>
          <p:blipFill>
            <a:blip r:embed="rId25">
              <a:extLst>
                <a:ext uri="{28A0092B-C50C-407E-A947-70E740481C1C}">
                  <a14:useLocalDpi xmlns:a14="http://schemas.microsoft.com/office/drawing/2010/main" xmlns="" val="0"/>
                </a:ext>
              </a:extLst>
            </a:blip>
            <a:stretch>
              <a:fillRect/>
            </a:stretch>
          </p:blipFill>
          <p:spPr>
            <a:xfrm>
              <a:off x="7301943" y="4649491"/>
              <a:ext cx="488101" cy="679098"/>
            </a:xfrm>
            <a:prstGeom prst="rect">
              <a:avLst/>
            </a:prstGeom>
          </p:spPr>
        </p:pic>
      </p:grpSp>
    </p:spTree>
    <p:extLst>
      <p:ext uri="{BB962C8B-B14F-4D97-AF65-F5344CB8AC3E}">
        <p14:creationId xmlns:p14="http://schemas.microsoft.com/office/powerpoint/2010/main" xmlns="" val="34449797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3" grpId="0" animBg="1"/>
      <p:bldP spid="44" grpId="0" animBg="1"/>
      <p:bldP spid="45" grpId="0" animBg="1"/>
      <p:bldP spid="46" grpId="0" animBg="1"/>
      <p:bldP spid="50" grpId="0" animBg="1"/>
      <p:bldP spid="51" grpId="0" animBg="1"/>
      <p:bldP spid="52" grpId="0" animBg="1"/>
      <p:bldP spid="53" grpId="0" animBg="1"/>
      <p:bldP spid="54" grpId="0" animBg="1"/>
      <p:bldP spid="55"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 </a:t>
            </a:r>
            <a:r>
              <a:rPr lang="en-US" dirty="0" err="1" smtClean="0"/>
              <a:t>SAFe</a:t>
            </a:r>
            <a:r>
              <a:rPr lang="en-US" dirty="0" smtClean="0"/>
              <a:t> aligns strategy and execution</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t="5364"/>
          <a:stretch/>
        </p:blipFill>
        <p:spPr>
          <a:xfrm>
            <a:off x="1099372" y="880744"/>
            <a:ext cx="7213355" cy="3884234"/>
          </a:xfrm>
          <a:prstGeom prst="rect">
            <a:avLst/>
          </a:prstGeom>
        </p:spPr>
      </p:pic>
    </p:spTree>
    <p:extLst>
      <p:ext uri="{BB962C8B-B14F-4D97-AF65-F5344CB8AC3E}">
        <p14:creationId xmlns:p14="http://schemas.microsoft.com/office/powerpoint/2010/main" xmlns="" val="19949247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Large Solution SAFe coordinates ARTs with a Solution Train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xmlns="" val="0"/>
              </a:ext>
            </a:extLst>
          </a:blip>
          <a:srcRect t="876" b="-1"/>
          <a:stretch/>
        </p:blipFill>
        <p:spPr>
          <a:xfrm>
            <a:off x="810908" y="791852"/>
            <a:ext cx="7281881" cy="4051282"/>
          </a:xfrm>
          <a:prstGeom prst="rect">
            <a:avLst/>
          </a:prstGeom>
        </p:spPr>
      </p:pic>
    </p:spTree>
    <p:extLst>
      <p:ext uri="{BB962C8B-B14F-4D97-AF65-F5344CB8AC3E}">
        <p14:creationId xmlns:p14="http://schemas.microsoft.com/office/powerpoint/2010/main" xmlns="" val="1235959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a:t>
            </a:r>
            <a:r>
              <a:rPr lang="en-US" dirty="0" err="1" smtClean="0"/>
              <a:t>SAFe</a:t>
            </a:r>
            <a:r>
              <a:rPr lang="en-US" dirty="0" smtClean="0"/>
              <a:t> for large enterprises</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xmlns="" val="0"/>
              </a:ext>
            </a:extLst>
          </a:blip>
          <a:srcRect t="5215"/>
          <a:stretch/>
        </p:blipFill>
        <p:spPr>
          <a:xfrm>
            <a:off x="1755857" y="849771"/>
            <a:ext cx="5762224" cy="4045341"/>
          </a:xfrm>
          <a:prstGeom prst="rect">
            <a:avLst/>
          </a:prstGeom>
        </p:spPr>
      </p:pic>
    </p:spTree>
    <p:extLst>
      <p:ext uri="{BB962C8B-B14F-4D97-AF65-F5344CB8AC3E}">
        <p14:creationId xmlns:p14="http://schemas.microsoft.com/office/powerpoint/2010/main" xmlns="" val="8188366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 the implementation</a:t>
            </a:r>
            <a:endParaRPr lang="en-US" dirty="0"/>
          </a:p>
        </p:txBody>
      </p:sp>
    </p:spTree>
    <p:extLst>
      <p:ext uri="{BB962C8B-B14F-4D97-AF65-F5344CB8AC3E}">
        <p14:creationId xmlns:p14="http://schemas.microsoft.com/office/powerpoint/2010/main" xmlns="" val="34263042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Leadership foundation</a:t>
            </a:r>
            <a:endParaRPr lang="en-US" dirty="0"/>
          </a:p>
        </p:txBody>
      </p:sp>
      <p:sp>
        <p:nvSpPr>
          <p:cNvPr id="5" name="TextBox 4"/>
          <p:cNvSpPr txBox="1"/>
          <p:nvPr/>
        </p:nvSpPr>
        <p:spPr>
          <a:xfrm>
            <a:off x="3875315" y="1788426"/>
            <a:ext cx="4371162" cy="1426544"/>
          </a:xfrm>
          <a:prstGeom prst="rect">
            <a:avLst/>
          </a:prstGeom>
          <a:noFill/>
        </p:spPr>
        <p:txBody>
          <a:bodyPr wrap="square" rtlCol="0">
            <a:spAutoFit/>
          </a:bodyPr>
          <a:lstStyle/>
          <a:p>
            <a:pPr>
              <a:lnSpc>
                <a:spcPct val="110000"/>
              </a:lnSpc>
              <a:spcAft>
                <a:spcPts val="900"/>
              </a:spcAft>
            </a:pPr>
            <a:r>
              <a:rPr lang="en-US" i="1" dirty="0">
                <a:solidFill>
                  <a:schemeClr val="accent2"/>
                </a:solidFill>
                <a:latin typeface="Arial"/>
                <a:cs typeface="Arial"/>
              </a:rPr>
              <a:t>People are already doing their best; the problems are with the system. </a:t>
            </a:r>
            <a:r>
              <a:rPr lang="en-US" i="1" dirty="0" smtClean="0">
                <a:solidFill>
                  <a:schemeClr val="accent2"/>
                </a:solidFill>
                <a:latin typeface="Arial"/>
                <a:cs typeface="Arial"/>
              </a:rPr>
              <a:t>Only </a:t>
            </a:r>
            <a:r>
              <a:rPr lang="en-US" i="1" dirty="0">
                <a:solidFill>
                  <a:schemeClr val="accent2"/>
                </a:solidFill>
                <a:latin typeface="Arial"/>
                <a:cs typeface="Arial"/>
              </a:rPr>
              <a:t>management can change the system.</a:t>
            </a:r>
          </a:p>
          <a:p>
            <a:pPr algn="r">
              <a:lnSpc>
                <a:spcPct val="110000"/>
              </a:lnSpc>
            </a:pPr>
            <a:r>
              <a:rPr lang="en-US" i="1" dirty="0">
                <a:solidFill>
                  <a:schemeClr val="accent2"/>
                </a:solidFill>
                <a:latin typeface="Arial"/>
                <a:cs typeface="Arial"/>
              </a:rPr>
              <a:t>—W. Edwards Deming</a:t>
            </a:r>
          </a:p>
        </p:txBody>
      </p:sp>
      <p:sp>
        <p:nvSpPr>
          <p:cNvPr id="32" name="Rounded Rectangle 31"/>
          <p:cNvSpPr/>
          <p:nvPr/>
        </p:nvSpPr>
        <p:spPr bwMode="auto">
          <a:xfrm>
            <a:off x="667893" y="1686002"/>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3" name="Rounded Rectangle 32"/>
          <p:cNvSpPr/>
          <p:nvPr/>
        </p:nvSpPr>
        <p:spPr bwMode="auto">
          <a:xfrm>
            <a:off x="1250130" y="1686002"/>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4" name="Rounded Rectangle 33"/>
          <p:cNvSpPr/>
          <p:nvPr/>
        </p:nvSpPr>
        <p:spPr bwMode="auto">
          <a:xfrm>
            <a:off x="1832367" y="1686002"/>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5" name="Rounded Rectangle 34"/>
          <p:cNvSpPr/>
          <p:nvPr/>
        </p:nvSpPr>
        <p:spPr bwMode="auto">
          <a:xfrm>
            <a:off x="2414604" y="1686002"/>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6" name="TextBox 35"/>
          <p:cNvSpPr txBox="1"/>
          <p:nvPr/>
        </p:nvSpPr>
        <p:spPr>
          <a:xfrm rot="16200000">
            <a:off x="191897" y="2245478"/>
            <a:ext cx="1444627" cy="461665"/>
          </a:xfrm>
          <a:prstGeom prst="rect">
            <a:avLst/>
          </a:prstGeom>
          <a:noFill/>
        </p:spPr>
        <p:txBody>
          <a:bodyPr wrap="none" rtlCol="0">
            <a:spAutoFit/>
          </a:bodyPr>
          <a:lstStyle/>
          <a:p>
            <a:pPr algn="ctr"/>
            <a:r>
              <a:rPr lang="en-US" sz="1200" dirty="0">
                <a:latin typeface="Arial"/>
                <a:cs typeface="Arial"/>
              </a:rPr>
              <a:t>Respect for</a:t>
            </a:r>
          </a:p>
          <a:p>
            <a:pPr algn="ctr"/>
            <a:r>
              <a:rPr lang="en-US" sz="1200" dirty="0">
                <a:latin typeface="Arial"/>
                <a:cs typeface="Arial"/>
              </a:rPr>
              <a:t>people and culture</a:t>
            </a:r>
          </a:p>
        </p:txBody>
      </p:sp>
      <p:sp>
        <p:nvSpPr>
          <p:cNvPr id="37" name="TextBox 36"/>
          <p:cNvSpPr txBox="1"/>
          <p:nvPr/>
        </p:nvSpPr>
        <p:spPr>
          <a:xfrm rot="16200000">
            <a:off x="1242209" y="2337811"/>
            <a:ext cx="508473" cy="276999"/>
          </a:xfrm>
          <a:prstGeom prst="rect">
            <a:avLst/>
          </a:prstGeom>
          <a:noFill/>
        </p:spPr>
        <p:txBody>
          <a:bodyPr wrap="none" rtlCol="0">
            <a:spAutoFit/>
          </a:bodyPr>
          <a:lstStyle/>
          <a:p>
            <a:pPr algn="ctr"/>
            <a:r>
              <a:rPr lang="en-US" sz="1200" dirty="0">
                <a:latin typeface="Arial"/>
                <a:cs typeface="Arial"/>
              </a:rPr>
              <a:t>Flow</a:t>
            </a:r>
          </a:p>
        </p:txBody>
      </p:sp>
      <p:sp>
        <p:nvSpPr>
          <p:cNvPr id="38" name="TextBox 37"/>
          <p:cNvSpPr txBox="1"/>
          <p:nvPr/>
        </p:nvSpPr>
        <p:spPr>
          <a:xfrm rot="16200000">
            <a:off x="1632888" y="2337811"/>
            <a:ext cx="891591" cy="276999"/>
          </a:xfrm>
          <a:prstGeom prst="rect">
            <a:avLst/>
          </a:prstGeom>
          <a:noFill/>
        </p:spPr>
        <p:txBody>
          <a:bodyPr wrap="none" rtlCol="0">
            <a:spAutoFit/>
          </a:bodyPr>
          <a:lstStyle/>
          <a:p>
            <a:pPr algn="ctr"/>
            <a:r>
              <a:rPr lang="en-US" sz="1200" dirty="0">
                <a:latin typeface="Arial"/>
                <a:cs typeface="Arial"/>
              </a:rPr>
              <a:t>Innovation</a:t>
            </a:r>
          </a:p>
        </p:txBody>
      </p:sp>
      <p:sp>
        <p:nvSpPr>
          <p:cNvPr id="39" name="TextBox 38"/>
          <p:cNvSpPr txBox="1"/>
          <p:nvPr/>
        </p:nvSpPr>
        <p:spPr>
          <a:xfrm rot="16200000">
            <a:off x="2125359" y="2245478"/>
            <a:ext cx="1071127" cy="461665"/>
          </a:xfrm>
          <a:prstGeom prst="rect">
            <a:avLst/>
          </a:prstGeom>
          <a:noFill/>
        </p:spPr>
        <p:txBody>
          <a:bodyPr wrap="none" rtlCol="0">
            <a:spAutoFit/>
          </a:bodyPr>
          <a:lstStyle/>
          <a:p>
            <a:pPr algn="ctr"/>
            <a:r>
              <a:rPr lang="en-US" sz="1200" dirty="0">
                <a:latin typeface="Arial"/>
                <a:cs typeface="Arial"/>
              </a:rPr>
              <a:t>Relentless</a:t>
            </a:r>
          </a:p>
          <a:p>
            <a:pPr algn="ctr"/>
            <a:r>
              <a:rPr lang="en-US" sz="1200" dirty="0">
                <a:latin typeface="Arial"/>
                <a:cs typeface="Arial"/>
              </a:rPr>
              <a:t>improvement</a:t>
            </a:r>
          </a:p>
        </p:txBody>
      </p:sp>
      <p:sp>
        <p:nvSpPr>
          <p:cNvPr id="40" name="Trapezoid 39"/>
          <p:cNvSpPr/>
          <p:nvPr/>
        </p:nvSpPr>
        <p:spPr bwMode="auto">
          <a:xfrm>
            <a:off x="457201" y="1326993"/>
            <a:ext cx="2714360" cy="411470"/>
          </a:xfrm>
          <a:prstGeom prst="trapezoid">
            <a:avLst>
              <a:gd name="adj" fmla="val 93424"/>
            </a:avLst>
          </a:prstGeom>
          <a:solidFill>
            <a:schemeClr val="tx2">
              <a:lumMod val="50000"/>
              <a:lumOff val="50000"/>
            </a:scheme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r>
              <a:rPr lang="en-US" sz="900" i="1" dirty="0">
                <a:latin typeface="Arial"/>
                <a:cs typeface="Arial"/>
              </a:rPr>
              <a:t>   </a:t>
            </a:r>
          </a:p>
        </p:txBody>
      </p:sp>
      <p:sp>
        <p:nvSpPr>
          <p:cNvPr id="41" name="TextBox 40"/>
          <p:cNvSpPr txBox="1"/>
          <p:nvPr/>
        </p:nvSpPr>
        <p:spPr>
          <a:xfrm>
            <a:off x="1255247" y="1326464"/>
            <a:ext cx="1008866" cy="400110"/>
          </a:xfrm>
          <a:prstGeom prst="rect">
            <a:avLst/>
          </a:prstGeom>
          <a:noFill/>
        </p:spPr>
        <p:txBody>
          <a:bodyPr wrap="none" rtlCol="0">
            <a:spAutoFit/>
          </a:bodyPr>
          <a:lstStyle/>
          <a:p>
            <a:pPr algn="l"/>
            <a:r>
              <a:rPr lang="en-US" sz="2000" dirty="0">
                <a:solidFill>
                  <a:srgbClr val="FFFFFF"/>
                </a:solidFill>
                <a:latin typeface="Arial"/>
                <a:cs typeface="Arial"/>
              </a:rPr>
              <a:t>VALUE</a:t>
            </a:r>
          </a:p>
        </p:txBody>
      </p:sp>
      <p:sp>
        <p:nvSpPr>
          <p:cNvPr id="30" name="Rounded Rectangle 29"/>
          <p:cNvSpPr/>
          <p:nvPr/>
        </p:nvSpPr>
        <p:spPr bwMode="auto">
          <a:xfrm rot="5400000">
            <a:off x="1582456" y="2177620"/>
            <a:ext cx="463850" cy="2483379"/>
          </a:xfrm>
          <a:prstGeom prst="roundRect">
            <a:avLst>
              <a:gd name="adj" fmla="val 4561"/>
            </a:avLst>
          </a:prstGeom>
          <a:solidFill>
            <a:schemeClr val="accent3"/>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1" name="TextBox 30"/>
          <p:cNvSpPr txBox="1"/>
          <p:nvPr/>
        </p:nvSpPr>
        <p:spPr>
          <a:xfrm>
            <a:off x="566437" y="3214970"/>
            <a:ext cx="2474373" cy="400110"/>
          </a:xfrm>
          <a:prstGeom prst="rect">
            <a:avLst/>
          </a:prstGeom>
          <a:solidFill>
            <a:schemeClr val="bg1">
              <a:alpha val="0"/>
            </a:schemeClr>
          </a:solidFill>
          <a:ln>
            <a:solidFill>
              <a:schemeClr val="bg1">
                <a:alpha val="0"/>
              </a:schemeClr>
            </a:solidFill>
          </a:ln>
        </p:spPr>
        <p:txBody>
          <a:bodyPr wrap="square" rtlCol="0">
            <a:spAutoFit/>
          </a:bodyPr>
          <a:lstStyle/>
          <a:p>
            <a:pPr algn="ctr"/>
            <a:r>
              <a:rPr lang="en-US" sz="2000" dirty="0">
                <a:solidFill>
                  <a:schemeClr val="accent4"/>
                </a:solidFill>
                <a:latin typeface="Arial"/>
                <a:cs typeface="Arial"/>
              </a:rPr>
              <a:t>LEADERSHIP</a:t>
            </a:r>
          </a:p>
        </p:txBody>
      </p:sp>
    </p:spTree>
    <p:extLst>
      <p:ext uri="{BB962C8B-B14F-4D97-AF65-F5344CB8AC3E}">
        <p14:creationId xmlns:p14="http://schemas.microsoft.com/office/powerpoint/2010/main" xmlns="" val="19179050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883" y="0"/>
            <a:ext cx="9144000" cy="4721772"/>
          </a:xfrm>
          <a:prstGeom prst="rect">
            <a:avLst/>
          </a:prstGeom>
          <a:solidFill>
            <a:schemeClr val="tx2">
              <a:lumMod val="75000"/>
              <a:lumOff val="2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smtClean="0"/>
          </a:p>
        </p:txBody>
      </p:sp>
      <p:sp>
        <p:nvSpPr>
          <p:cNvPr id="3" name="TextBox 2"/>
          <p:cNvSpPr txBox="1"/>
          <p:nvPr/>
        </p:nvSpPr>
        <p:spPr>
          <a:xfrm>
            <a:off x="6396917" y="4792748"/>
            <a:ext cx="1019831" cy="207749"/>
          </a:xfrm>
          <a:prstGeom prst="rect">
            <a:avLst/>
          </a:prstGeom>
          <a:noFill/>
        </p:spPr>
        <p:txBody>
          <a:bodyPr wrap="none" rtlCol="0">
            <a:spAutoFit/>
          </a:bodyPr>
          <a:lstStyle/>
          <a:p>
            <a:pPr algn="l"/>
            <a:r>
              <a:rPr lang="en-US" sz="750" dirty="0"/>
              <a:t>Library of Congress</a:t>
            </a:r>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232926" y="535016"/>
            <a:ext cx="5616702" cy="3934543"/>
          </a:xfrm>
          <a:prstGeom prst="rect">
            <a:avLst/>
          </a:prstGeom>
          <a:effectLst>
            <a:outerShdw blurRad="279400" dist="50800" dir="5400000" algn="ctr" rotWithShape="0">
              <a:schemeClr val="tx2">
                <a:alpha val="31000"/>
              </a:schemeClr>
            </a:outerShdw>
          </a:effectLst>
        </p:spPr>
      </p:pic>
      <p:sp>
        <p:nvSpPr>
          <p:cNvPr id="8" name="Title 1"/>
          <p:cNvSpPr txBox="1">
            <a:spLocks/>
          </p:cNvSpPr>
          <p:nvPr/>
        </p:nvSpPr>
        <p:spPr bwMode="auto">
          <a:xfrm>
            <a:off x="253244" y="535016"/>
            <a:ext cx="2734322" cy="875999"/>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400" b="0" dirty="0" smtClean="0">
                <a:solidFill>
                  <a:srgbClr val="565656"/>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r>
              <a:rPr lang="en-US" kern="0" dirty="0">
                <a:solidFill>
                  <a:schemeClr val="bg1"/>
                </a:solidFill>
              </a:rPr>
              <a:t>But sometimes it feels like </a:t>
            </a:r>
            <a:r>
              <a:rPr lang="en-US" kern="0" dirty="0" smtClean="0">
                <a:solidFill>
                  <a:schemeClr val="bg1"/>
                </a:solidFill>
              </a:rPr>
              <a:t>this.</a:t>
            </a:r>
            <a:endParaRPr lang="en-US" kern="0" dirty="0">
              <a:solidFill>
                <a:schemeClr val="bg1"/>
              </a:solidFill>
            </a:endParaRPr>
          </a:p>
        </p:txBody>
      </p:sp>
    </p:spTree>
    <p:extLst>
      <p:ext uri="{BB962C8B-B14F-4D97-AF65-F5344CB8AC3E}">
        <p14:creationId xmlns:p14="http://schemas.microsoft.com/office/powerpoint/2010/main" xmlns="" val="27508406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r-with-patter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43000" y="0"/>
            <a:ext cx="6858000" cy="653796"/>
          </a:xfrm>
          <a:prstGeom prst="rect">
            <a:avLst/>
          </a:prstGeom>
        </p:spPr>
      </p:pic>
      <p:sp>
        <p:nvSpPr>
          <p:cNvPr id="5" name="Title 4"/>
          <p:cNvSpPr>
            <a:spLocks noGrp="1"/>
          </p:cNvSpPr>
          <p:nvPr>
            <p:ph type="title"/>
          </p:nvPr>
        </p:nvSpPr>
        <p:spPr/>
        <p:txBody>
          <a:bodyPr/>
          <a:lstStyle/>
          <a:p>
            <a:r>
              <a:rPr lang="en-US" dirty="0" smtClean="0"/>
              <a:t>Implementation Roadmap</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616782" y="653796"/>
            <a:ext cx="6009497" cy="4302424"/>
          </a:xfrm>
          <a:prstGeom prst="rect">
            <a:avLst/>
          </a:prstGeom>
        </p:spPr>
      </p:pic>
    </p:spTree>
    <p:extLst>
      <p:ext uri="{BB962C8B-B14F-4D97-AF65-F5344CB8AC3E}">
        <p14:creationId xmlns:p14="http://schemas.microsoft.com/office/powerpoint/2010/main" xmlns="" val="22392030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results</a:t>
            </a:r>
            <a:endParaRPr lang="en-US" dirty="0"/>
          </a:p>
        </p:txBody>
      </p:sp>
    </p:spTree>
    <p:extLst>
      <p:ext uri="{BB962C8B-B14F-4D97-AF65-F5344CB8AC3E}">
        <p14:creationId xmlns:p14="http://schemas.microsoft.com/office/powerpoint/2010/main" xmlns="" val="409765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usiness results</a:t>
            </a:r>
            <a:endParaRPr lang="en-US" dirty="0"/>
          </a:p>
        </p:txBody>
      </p:sp>
      <p:grpSp>
        <p:nvGrpSpPr>
          <p:cNvPr id="30" name="Group 29"/>
          <p:cNvGrpSpPr/>
          <p:nvPr/>
        </p:nvGrpSpPr>
        <p:grpSpPr>
          <a:xfrm>
            <a:off x="3015007" y="1055940"/>
            <a:ext cx="3198140" cy="3198140"/>
            <a:chOff x="2354580" y="1458147"/>
            <a:chExt cx="4434840" cy="4434840"/>
          </a:xfrm>
        </p:grpSpPr>
        <p:sp>
          <p:nvSpPr>
            <p:cNvPr id="45" name="Oval 44"/>
            <p:cNvSpPr/>
            <p:nvPr>
              <p:custDataLst>
                <p:tags r:id="rId1"/>
              </p:custDataLst>
            </p:nvPr>
          </p:nvSpPr>
          <p:spPr>
            <a:xfrm>
              <a:off x="2354580" y="1458147"/>
              <a:ext cx="4434840" cy="4434840"/>
            </a:xfrm>
            <a:prstGeom prst="ellipse">
              <a:avLst/>
            </a:prstGeom>
            <a:solidFill>
              <a:srgbClr val="FFFFFF">
                <a:lumMod val="85000"/>
              </a:srgbClr>
            </a:solidFill>
            <a:ln w="25400" cap="flat" cmpd="sng" algn="ctr">
              <a:noFill/>
              <a:prstDash val="solid"/>
            </a:ln>
            <a:effectLst/>
          </p:spPr>
          <p:txBody>
            <a:bodyPr rtlCol="0" anchor="ctr"/>
            <a:lstStyle/>
            <a:p>
              <a:pPr algn="ctr" defTabSz="685800">
                <a:defRPr/>
              </a:pPr>
              <a:endParaRPr lang="en-US" sz="1350" kern="0" dirty="0">
                <a:solidFill>
                  <a:srgbClr val="FFFFFF"/>
                </a:solidFill>
                <a:latin typeface="Open Sans"/>
                <a:cs typeface="Open Sans"/>
              </a:endParaRPr>
            </a:p>
          </p:txBody>
        </p:sp>
        <p:sp>
          <p:nvSpPr>
            <p:cNvPr id="51" name="Rectangle 6"/>
            <p:cNvSpPr/>
            <p:nvPr>
              <p:custDataLst>
                <p:tags r:id="rId2"/>
              </p:custDataLst>
            </p:nvPr>
          </p:nvSpPr>
          <p:spPr>
            <a:xfrm>
              <a:off x="4572000" y="1574760"/>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accent5"/>
            </a:solidFill>
            <a:ln w="38100" cap="flat" cmpd="sng" algn="ctr">
              <a:solidFill>
                <a:srgbClr val="FFFFFF"/>
              </a:solidFill>
              <a:prstDash val="solid"/>
              <a:round/>
              <a:headEnd type="none" w="med" len="med"/>
              <a:tailEnd type="none" w="med" len="med"/>
            </a:ln>
            <a:effectLst/>
          </p:spPr>
          <p:txBody>
            <a:bodyPr vert="horz" wrap="square" lIns="68580" tIns="34290" rIns="68580" bIns="68580" numCol="1" rtlCol="0" anchor="ctr" anchorCtr="0" compatLnSpc="1">
              <a:prstTxWarp prst="textNoShape">
                <a:avLst/>
              </a:prstTxWarp>
              <a:noAutofit/>
            </a:bodyPr>
            <a:lstStyle/>
            <a:p>
              <a:pPr algn="ctr" defTabSz="685800">
                <a:spcBef>
                  <a:spcPct val="20000"/>
                </a:spcBef>
                <a:buClr>
                  <a:srgbClr val="FFFFFF"/>
                </a:buClr>
                <a:buSzPct val="100000"/>
                <a:defRPr/>
              </a:pPr>
              <a:endParaRPr lang="en-US" sz="1050" b="1" kern="0" dirty="0">
                <a:ln>
                  <a:solidFill>
                    <a:srgbClr val="FFFFFF">
                      <a:alpha val="0"/>
                    </a:srgbClr>
                  </a:solidFill>
                </a:ln>
                <a:solidFill>
                  <a:srgbClr val="FFFFFF"/>
                </a:solidFill>
                <a:effectLst>
                  <a:outerShdw blurRad="38100" dist="38100" dir="2700000" algn="tl">
                    <a:srgbClr val="000000">
                      <a:alpha val="43137"/>
                    </a:srgbClr>
                  </a:outerShdw>
                </a:effectLst>
                <a:latin typeface="Open Sans"/>
                <a:cs typeface="Open Sans"/>
              </a:endParaRPr>
            </a:p>
          </p:txBody>
        </p:sp>
        <p:sp>
          <p:nvSpPr>
            <p:cNvPr id="54" name="Rectangle 6"/>
            <p:cNvSpPr/>
            <p:nvPr>
              <p:custDataLst>
                <p:tags r:id="rId3"/>
              </p:custDataLst>
            </p:nvPr>
          </p:nvSpPr>
          <p:spPr>
            <a:xfrm flipH="1">
              <a:off x="2451832" y="1574760"/>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accent2"/>
            </a:solidFill>
            <a:ln w="38100" cap="flat" cmpd="sng" algn="ctr">
              <a:solidFill>
                <a:srgbClr val="FFFFFF"/>
              </a:solidFill>
              <a:prstDash val="solid"/>
              <a:round/>
              <a:headEnd type="none" w="med" len="med"/>
              <a:tailEnd type="none" w="med" len="med"/>
            </a:ln>
            <a:effectLst/>
          </p:spPr>
          <p:txBody>
            <a:bodyPr vert="horz" wrap="square" lIns="68580" tIns="34290" rIns="68580" bIns="68580" numCol="1" rtlCol="0" anchor="b" anchorCtr="0" compatLnSpc="1">
              <a:prstTxWarp prst="textNoShape">
                <a:avLst/>
              </a:prstTxWarp>
              <a:noAutofit/>
            </a:bodyPr>
            <a:lstStyle/>
            <a:p>
              <a:pPr algn="ctr" defTabSz="685800">
                <a:spcBef>
                  <a:spcPct val="20000"/>
                </a:spcBef>
                <a:buClr>
                  <a:srgbClr val="FFFFFF"/>
                </a:buClr>
                <a:buSzPct val="100000"/>
                <a:defRPr/>
              </a:pPr>
              <a:endParaRPr lang="en-US" sz="1050" b="1" kern="0" dirty="0">
                <a:ln>
                  <a:solidFill>
                    <a:srgbClr val="FFFFFF">
                      <a:alpha val="0"/>
                    </a:srgbClr>
                  </a:solidFill>
                </a:ln>
                <a:solidFill>
                  <a:srgbClr val="FFFFFF"/>
                </a:solidFill>
                <a:effectLst>
                  <a:outerShdw blurRad="38100" dist="38100" dir="2700000" algn="tl">
                    <a:srgbClr val="000000">
                      <a:alpha val="43137"/>
                    </a:srgbClr>
                  </a:outerShdw>
                </a:effectLst>
                <a:latin typeface="Open Sans"/>
                <a:cs typeface="Open Sans"/>
              </a:endParaRPr>
            </a:p>
          </p:txBody>
        </p:sp>
        <p:sp>
          <p:nvSpPr>
            <p:cNvPr id="57" name="Rectangle 6"/>
            <p:cNvSpPr/>
            <p:nvPr>
              <p:custDataLst>
                <p:tags r:id="rId4"/>
              </p:custDataLst>
            </p:nvPr>
          </p:nvSpPr>
          <p:spPr>
            <a:xfrm flipV="1">
              <a:off x="4572000" y="3675567"/>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accent4"/>
            </a:solidFill>
            <a:ln w="38100" cap="flat" cmpd="sng" algn="ctr">
              <a:solidFill>
                <a:srgbClr val="FFFFFF"/>
              </a:solidFill>
              <a:prstDash val="solid"/>
            </a:ln>
            <a:effectLst/>
          </p:spPr>
          <p:txBody>
            <a:bodyPr spcFirstLastPara="0" vert="horz" wrap="square" lIns="58103" tIns="58103" rIns="58103" bIns="58103" numCol="1" spcCol="1270" anchor="ctr" anchorCtr="0">
              <a:noAutofit/>
            </a:bodyPr>
            <a:lstStyle/>
            <a:p>
              <a:pPr algn="ctr" defTabSz="685800">
                <a:spcBef>
                  <a:spcPct val="20000"/>
                </a:spcBef>
                <a:buClr>
                  <a:srgbClr val="FFFFFF"/>
                </a:buClr>
                <a:buSzPct val="100000"/>
                <a:defRPr/>
              </a:pPr>
              <a:endParaRPr lang="en-US" sz="1050" b="1" kern="0" dirty="0">
                <a:ln>
                  <a:solidFill>
                    <a:srgbClr val="FFFFFF">
                      <a:alpha val="0"/>
                    </a:srgbClr>
                  </a:solidFill>
                </a:ln>
                <a:solidFill>
                  <a:srgbClr val="FFFFFF"/>
                </a:solidFill>
                <a:effectLst>
                  <a:outerShdw blurRad="38100" dist="38100" dir="2700000" algn="tl">
                    <a:srgbClr val="000000">
                      <a:alpha val="43137"/>
                    </a:srgbClr>
                  </a:outerShdw>
                </a:effectLst>
                <a:latin typeface="Open Sans"/>
                <a:cs typeface="Open Sans"/>
              </a:endParaRPr>
            </a:p>
          </p:txBody>
        </p:sp>
        <p:sp>
          <p:nvSpPr>
            <p:cNvPr id="58" name="Rectangle 6"/>
            <p:cNvSpPr/>
            <p:nvPr>
              <p:custDataLst>
                <p:tags r:id="rId5"/>
              </p:custDataLst>
            </p:nvPr>
          </p:nvSpPr>
          <p:spPr>
            <a:xfrm flipH="1" flipV="1">
              <a:off x="2451832" y="3675567"/>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rgbClr val="2F5FAC"/>
            </a:solidFill>
            <a:ln w="38100" cap="flat" cmpd="sng" algn="ctr">
              <a:solidFill>
                <a:srgbClr val="FFFFFF"/>
              </a:solidFill>
              <a:prstDash val="solid"/>
            </a:ln>
            <a:effectLst/>
          </p:spPr>
          <p:txBody>
            <a:bodyPr spcFirstLastPara="0" vert="horz" wrap="square" lIns="58103" tIns="58103" rIns="58103" bIns="58103" numCol="1" spcCol="1270" anchor="ctr" anchorCtr="0">
              <a:noAutofit/>
            </a:bodyPr>
            <a:lstStyle/>
            <a:p>
              <a:pPr algn="ctr" defTabSz="685800">
                <a:spcBef>
                  <a:spcPct val="20000"/>
                </a:spcBef>
                <a:buClr>
                  <a:srgbClr val="FFFFFF"/>
                </a:buClr>
                <a:buSzPct val="100000"/>
                <a:defRPr/>
              </a:pPr>
              <a:endParaRPr lang="en-US" sz="1050" b="1" kern="0" dirty="0">
                <a:ln>
                  <a:solidFill>
                    <a:srgbClr val="FFFFFF">
                      <a:alpha val="0"/>
                    </a:srgbClr>
                  </a:solidFill>
                </a:ln>
                <a:solidFill>
                  <a:srgbClr val="FFFFFF"/>
                </a:solidFill>
                <a:effectLst>
                  <a:outerShdw blurRad="38100" dist="38100" dir="2700000" algn="tl">
                    <a:srgbClr val="000000">
                      <a:alpha val="43137"/>
                    </a:srgbClr>
                  </a:outerShdw>
                </a:effectLst>
                <a:latin typeface="Open Sans"/>
                <a:cs typeface="Open Sans"/>
              </a:endParaRPr>
            </a:p>
          </p:txBody>
        </p:sp>
        <p:sp>
          <p:nvSpPr>
            <p:cNvPr id="59" name="Oval 58"/>
            <p:cNvSpPr/>
            <p:nvPr>
              <p:custDataLst>
                <p:tags r:id="rId6"/>
              </p:custDataLst>
            </p:nvPr>
          </p:nvSpPr>
          <p:spPr>
            <a:xfrm>
              <a:off x="3276600" y="2380167"/>
              <a:ext cx="2590800" cy="2590800"/>
            </a:xfrm>
            <a:prstGeom prst="ellipse">
              <a:avLst/>
            </a:prstGeom>
            <a:solidFill>
              <a:srgbClr val="FFFFFF">
                <a:lumMod val="85000"/>
                <a:alpha val="67000"/>
              </a:srgbClr>
            </a:solidFill>
            <a:ln w="25400" cap="flat" cmpd="sng" algn="ctr">
              <a:noFill/>
              <a:prstDash val="solid"/>
            </a:ln>
            <a:effectLst/>
          </p:spPr>
          <p:txBody>
            <a:bodyPr rtlCol="0" anchor="ctr"/>
            <a:lstStyle/>
            <a:p>
              <a:pPr algn="ctr" defTabSz="685800">
                <a:spcBef>
                  <a:spcPct val="20000"/>
                </a:spcBef>
                <a:buClr>
                  <a:srgbClr val="FFFFFF"/>
                </a:buClr>
                <a:buSzPct val="100000"/>
                <a:defRPr/>
              </a:pPr>
              <a:endParaRPr lang="en-US" b="1" kern="0" dirty="0">
                <a:ln>
                  <a:solidFill>
                    <a:srgbClr val="FFFFFF">
                      <a:alpha val="0"/>
                    </a:srgbClr>
                  </a:solidFill>
                </a:ln>
                <a:solidFill>
                  <a:srgbClr val="000000"/>
                </a:solidFill>
                <a:latin typeface="Open Sans"/>
                <a:cs typeface="Open Sans"/>
              </a:endParaRPr>
            </a:p>
          </p:txBody>
        </p:sp>
        <p:sp>
          <p:nvSpPr>
            <p:cNvPr id="60" name="Rectangle 59"/>
            <p:cNvSpPr/>
            <p:nvPr>
              <p:custDataLst>
                <p:tags r:id="rId7"/>
              </p:custDataLst>
            </p:nvPr>
          </p:nvSpPr>
          <p:spPr>
            <a:xfrm rot="2619392">
              <a:off x="3518198" y="2141462"/>
              <a:ext cx="2889204" cy="2296630"/>
            </a:xfrm>
            <a:prstGeom prst="rect">
              <a:avLst/>
            </a:prstGeom>
            <a:solidFill>
              <a:schemeClr val="accent6">
                <a:alpha val="0"/>
              </a:schemeClr>
            </a:solidFill>
            <a:effectLst/>
          </p:spPr>
          <p:txBody>
            <a:bodyPr wrap="none">
              <a:prstTxWarp prst="textArchUp">
                <a:avLst>
                  <a:gd name="adj" fmla="val 13576967"/>
                </a:avLst>
              </a:prstTxWarp>
              <a:spAutoFit/>
            </a:bodyPr>
            <a:lstStyle/>
            <a:p>
              <a:pPr algn="ctr" defTabSz="685800">
                <a:spcBef>
                  <a:spcPct val="20000"/>
                </a:spcBef>
                <a:buClr>
                  <a:srgbClr val="FFFFFF"/>
                </a:buClr>
                <a:buSzPct val="100000"/>
                <a:defRPr/>
              </a:pPr>
              <a:r>
                <a:rPr lang="en-US" sz="1500" b="1" kern="0" dirty="0" smtClean="0">
                  <a:ln>
                    <a:solidFill>
                      <a:srgbClr val="FFFFFF">
                        <a:alpha val="0"/>
                      </a:srgbClr>
                    </a:solidFill>
                  </a:ln>
                  <a:solidFill>
                    <a:srgbClr val="FFFFFF"/>
                  </a:solidFill>
                  <a:latin typeface="Open Sans"/>
                  <a:cs typeface="Open Sans"/>
                </a:rPr>
                <a:t>TIME-TO-MARKET</a:t>
              </a:r>
              <a:endParaRPr lang="en-US" sz="1500" b="1" kern="0" dirty="0">
                <a:ln>
                  <a:solidFill>
                    <a:srgbClr val="FFFFFF">
                      <a:alpha val="0"/>
                    </a:srgbClr>
                  </a:solidFill>
                </a:ln>
                <a:solidFill>
                  <a:srgbClr val="FFFFFF"/>
                </a:solidFill>
                <a:latin typeface="Open Sans"/>
                <a:cs typeface="Open Sans"/>
              </a:endParaRPr>
            </a:p>
          </p:txBody>
        </p:sp>
        <p:sp>
          <p:nvSpPr>
            <p:cNvPr id="61" name="Rectangle 60"/>
            <p:cNvSpPr/>
            <p:nvPr>
              <p:custDataLst>
                <p:tags r:id="rId8"/>
              </p:custDataLst>
            </p:nvPr>
          </p:nvSpPr>
          <p:spPr>
            <a:xfrm rot="18819392">
              <a:off x="2743020" y="2079921"/>
              <a:ext cx="3093340" cy="2582692"/>
            </a:xfrm>
            <a:prstGeom prst="rect">
              <a:avLst/>
            </a:prstGeom>
            <a:solidFill>
              <a:schemeClr val="accent4">
                <a:alpha val="0"/>
              </a:schemeClr>
            </a:solidFill>
            <a:effectLst/>
          </p:spPr>
          <p:txBody>
            <a:bodyPr wrap="none">
              <a:prstTxWarp prst="textArchUp">
                <a:avLst>
                  <a:gd name="adj" fmla="val 13576967"/>
                </a:avLst>
              </a:prstTxWarp>
              <a:spAutoFit/>
            </a:bodyPr>
            <a:lstStyle/>
            <a:p>
              <a:pPr algn="ctr" defTabSz="685800">
                <a:spcBef>
                  <a:spcPct val="20000"/>
                </a:spcBef>
                <a:buClr>
                  <a:srgbClr val="FFFFFF"/>
                </a:buClr>
                <a:buSzPct val="100000"/>
                <a:defRPr/>
              </a:pPr>
              <a:r>
                <a:rPr lang="en-US" sz="1500" b="1" kern="0" dirty="0">
                  <a:ln>
                    <a:solidFill>
                      <a:srgbClr val="FFFFFF">
                        <a:alpha val="0"/>
                      </a:srgbClr>
                    </a:solidFill>
                  </a:ln>
                  <a:solidFill>
                    <a:srgbClr val="FFFFFF"/>
                  </a:solidFill>
                  <a:latin typeface="Open Sans"/>
                  <a:cs typeface="Open Sans"/>
                </a:rPr>
                <a:t>ENGAGEMENT</a:t>
              </a:r>
            </a:p>
          </p:txBody>
        </p:sp>
        <p:sp>
          <p:nvSpPr>
            <p:cNvPr id="62" name="Rectangle 61"/>
            <p:cNvSpPr/>
            <p:nvPr>
              <p:custDataLst>
                <p:tags r:id="rId9"/>
              </p:custDataLst>
            </p:nvPr>
          </p:nvSpPr>
          <p:spPr>
            <a:xfrm rot="18819392">
              <a:off x="4248469" y="3547865"/>
              <a:ext cx="2123402" cy="1572466"/>
            </a:xfrm>
            <a:prstGeom prst="rect">
              <a:avLst/>
            </a:prstGeom>
            <a:solidFill>
              <a:schemeClr val="accent1">
                <a:alpha val="0"/>
              </a:schemeClr>
            </a:solidFill>
            <a:effectLst/>
          </p:spPr>
          <p:txBody>
            <a:bodyPr wrap="none" anchor="t">
              <a:prstTxWarp prst="textArchDown">
                <a:avLst>
                  <a:gd name="adj" fmla="val 2823306"/>
                </a:avLst>
              </a:prstTxWarp>
              <a:spAutoFit/>
            </a:bodyPr>
            <a:lstStyle/>
            <a:p>
              <a:pPr algn="ctr" defTabSz="685800">
                <a:spcBef>
                  <a:spcPct val="20000"/>
                </a:spcBef>
                <a:buClr>
                  <a:srgbClr val="FFFFFF"/>
                </a:buClr>
                <a:buSzPct val="100000"/>
                <a:defRPr/>
              </a:pPr>
              <a:r>
                <a:rPr lang="en-US" sz="1500" b="1" kern="0" dirty="0">
                  <a:ln>
                    <a:solidFill>
                      <a:srgbClr val="FFFFFF">
                        <a:alpha val="0"/>
                      </a:srgbClr>
                    </a:solidFill>
                  </a:ln>
                  <a:solidFill>
                    <a:srgbClr val="FFFFFF"/>
                  </a:solidFill>
                  <a:latin typeface="Open Sans"/>
                  <a:cs typeface="Open Sans"/>
                </a:rPr>
                <a:t>QUALITY</a:t>
              </a:r>
            </a:p>
          </p:txBody>
        </p:sp>
        <p:sp>
          <p:nvSpPr>
            <p:cNvPr id="63" name="Rectangle 62"/>
            <p:cNvSpPr/>
            <p:nvPr>
              <p:custDataLst>
                <p:tags r:id="rId10"/>
              </p:custDataLst>
            </p:nvPr>
          </p:nvSpPr>
          <p:spPr>
            <a:xfrm rot="2619392">
              <a:off x="2675620" y="2827523"/>
              <a:ext cx="3020218" cy="2455755"/>
            </a:xfrm>
            <a:prstGeom prst="rect">
              <a:avLst/>
            </a:prstGeom>
            <a:solidFill>
              <a:srgbClr val="2F5FAC">
                <a:alpha val="0"/>
              </a:srgbClr>
            </a:solidFill>
            <a:effectLst/>
          </p:spPr>
          <p:txBody>
            <a:bodyPr wrap="none" anchor="t">
              <a:prstTxWarp prst="textArchDown">
                <a:avLst>
                  <a:gd name="adj" fmla="val 2823306"/>
                </a:avLst>
              </a:prstTxWarp>
              <a:spAutoFit/>
            </a:bodyPr>
            <a:lstStyle/>
            <a:p>
              <a:pPr algn="ctr" defTabSz="685800">
                <a:spcBef>
                  <a:spcPct val="20000"/>
                </a:spcBef>
                <a:buClr>
                  <a:srgbClr val="FFFFFF"/>
                </a:buClr>
                <a:buSzPct val="100000"/>
                <a:defRPr/>
              </a:pPr>
              <a:r>
                <a:rPr lang="en-US" sz="1500" b="1" kern="0" dirty="0">
                  <a:ln>
                    <a:solidFill>
                      <a:srgbClr val="FFFFFF">
                        <a:alpha val="0"/>
                      </a:srgbClr>
                    </a:solidFill>
                  </a:ln>
                  <a:solidFill>
                    <a:srgbClr val="FFFFFF"/>
                  </a:solidFill>
                  <a:latin typeface="Open Sans"/>
                  <a:cs typeface="Open Sans"/>
                </a:rPr>
                <a:t>PRODUCTIVITY</a:t>
              </a:r>
            </a:p>
          </p:txBody>
        </p:sp>
        <p:sp>
          <p:nvSpPr>
            <p:cNvPr id="65" name="Rectangle 64"/>
            <p:cNvSpPr/>
            <p:nvPr/>
          </p:nvSpPr>
          <p:spPr>
            <a:xfrm>
              <a:off x="3592422" y="3297585"/>
              <a:ext cx="1959158" cy="896263"/>
            </a:xfrm>
            <a:prstGeom prst="rect">
              <a:avLst/>
            </a:prstGeom>
          </p:spPr>
          <p:txBody>
            <a:bodyPr wrap="square">
              <a:spAutoFit/>
            </a:bodyPr>
            <a:lstStyle/>
            <a:p>
              <a:pPr algn="ctr" defTabSz="685800">
                <a:spcBef>
                  <a:spcPct val="20000"/>
                </a:spcBef>
                <a:buClr>
                  <a:srgbClr val="FFFFFF"/>
                </a:buClr>
                <a:buSzPct val="100000"/>
                <a:defRPr/>
              </a:pPr>
              <a:r>
                <a:rPr lang="en-US" b="1" kern="0" dirty="0">
                  <a:ln>
                    <a:solidFill>
                      <a:srgbClr val="FFFFFF">
                        <a:alpha val="0"/>
                      </a:srgbClr>
                    </a:solidFill>
                  </a:ln>
                  <a:solidFill>
                    <a:srgbClr val="000000"/>
                  </a:solidFill>
                  <a:effectLst>
                    <a:glow rad="342900">
                      <a:srgbClr val="FFFFFF">
                        <a:alpha val="52000"/>
                      </a:srgbClr>
                    </a:glow>
                    <a:outerShdw blurRad="50800" dist="139700" dir="2700000" algn="tl" rotWithShape="0">
                      <a:srgbClr val="FFFFFF">
                        <a:alpha val="86000"/>
                      </a:srgbClr>
                    </a:outerShdw>
                  </a:effectLst>
                  <a:latin typeface="Open Sans"/>
                  <a:cs typeface="Open Sans"/>
                </a:rPr>
                <a:t>BUSINESS RESULTS</a:t>
              </a:r>
            </a:p>
          </p:txBody>
        </p:sp>
        <p:sp>
          <p:nvSpPr>
            <p:cNvPr id="66" name="Curved Down Arrow 32"/>
            <p:cNvSpPr/>
            <p:nvPr>
              <p:custDataLst>
                <p:tags r:id="rId11"/>
              </p:custDataLst>
            </p:nvPr>
          </p:nvSpPr>
          <p:spPr>
            <a:xfrm rot="13874276" flipH="1">
              <a:off x="3643332" y="4147871"/>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algn="ctr" defTabSz="685800">
                <a:defRPr/>
              </a:pPr>
              <a:endParaRPr lang="en-US" sz="1350" kern="0" dirty="0">
                <a:solidFill>
                  <a:srgbClr val="000000"/>
                </a:solidFill>
                <a:latin typeface="Open Sans"/>
                <a:cs typeface="Open Sans"/>
              </a:endParaRPr>
            </a:p>
          </p:txBody>
        </p:sp>
        <p:sp>
          <p:nvSpPr>
            <p:cNvPr id="67" name="Curved Down Arrow 32"/>
            <p:cNvSpPr/>
            <p:nvPr>
              <p:custDataLst>
                <p:tags r:id="rId12"/>
              </p:custDataLst>
            </p:nvPr>
          </p:nvSpPr>
          <p:spPr>
            <a:xfrm rot="7725724">
              <a:off x="5168450" y="4147871"/>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algn="ctr" defTabSz="685800">
                <a:defRPr/>
              </a:pPr>
              <a:endParaRPr lang="en-US" sz="1350" kern="0" dirty="0">
                <a:solidFill>
                  <a:srgbClr val="000000"/>
                </a:solidFill>
                <a:latin typeface="Open Sans"/>
                <a:cs typeface="Open Sans"/>
              </a:endParaRPr>
            </a:p>
          </p:txBody>
        </p:sp>
        <p:sp>
          <p:nvSpPr>
            <p:cNvPr id="68" name="Curved Down Arrow 32"/>
            <p:cNvSpPr/>
            <p:nvPr>
              <p:custDataLst>
                <p:tags r:id="rId13"/>
              </p:custDataLst>
            </p:nvPr>
          </p:nvSpPr>
          <p:spPr>
            <a:xfrm rot="2325724">
              <a:off x="5168450" y="2559290"/>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algn="ctr" defTabSz="685800">
                <a:defRPr/>
              </a:pPr>
              <a:endParaRPr lang="en-US" sz="1350" kern="0" dirty="0">
                <a:solidFill>
                  <a:srgbClr val="000000"/>
                </a:solidFill>
                <a:latin typeface="Open Sans"/>
                <a:cs typeface="Open Sans"/>
              </a:endParaRPr>
            </a:p>
          </p:txBody>
        </p:sp>
        <p:sp>
          <p:nvSpPr>
            <p:cNvPr id="69" name="Curved Down Arrow 32"/>
            <p:cNvSpPr/>
            <p:nvPr>
              <p:custDataLst>
                <p:tags r:id="rId14"/>
              </p:custDataLst>
            </p:nvPr>
          </p:nvSpPr>
          <p:spPr>
            <a:xfrm rot="19274276" flipH="1">
              <a:off x="3643332" y="2559290"/>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algn="ctr" defTabSz="685800">
                <a:defRPr/>
              </a:pPr>
              <a:endParaRPr lang="en-US" sz="1350" kern="0" dirty="0">
                <a:solidFill>
                  <a:srgbClr val="000000"/>
                </a:solidFill>
                <a:latin typeface="Open Sans"/>
                <a:cs typeface="Open Sans"/>
              </a:endParaRPr>
            </a:p>
          </p:txBody>
        </p:sp>
      </p:grpSp>
      <p:grpSp>
        <p:nvGrpSpPr>
          <p:cNvPr id="5" name="Group 4"/>
          <p:cNvGrpSpPr/>
          <p:nvPr/>
        </p:nvGrpSpPr>
        <p:grpSpPr>
          <a:xfrm>
            <a:off x="5458840" y="1055940"/>
            <a:ext cx="3246120" cy="1026114"/>
            <a:chOff x="5458841" y="1055940"/>
            <a:chExt cx="2835305" cy="1026114"/>
          </a:xfrm>
        </p:grpSpPr>
        <p:sp>
          <p:nvSpPr>
            <p:cNvPr id="72" name="Rounded Rectangle 71"/>
            <p:cNvSpPr/>
            <p:nvPr/>
          </p:nvSpPr>
          <p:spPr>
            <a:xfrm>
              <a:off x="6363378" y="1055940"/>
              <a:ext cx="1930768" cy="1026114"/>
            </a:xfrm>
            <a:prstGeom prst="roundRect">
              <a:avLst>
                <a:gd name="adj" fmla="val 10241"/>
              </a:avLst>
            </a:prstGeom>
            <a:gradFill flip="none" rotWithShape="1">
              <a:gsLst>
                <a:gs pos="0">
                  <a:schemeClr val="bg1"/>
                </a:gs>
                <a:gs pos="100000">
                  <a:schemeClr val="bg1">
                    <a:lumMod val="75000"/>
                    <a:alpha val="22000"/>
                  </a:schemeClr>
                </a:gs>
              </a:gsLst>
              <a:lin ang="5580000" scaled="0"/>
              <a:tileRect/>
            </a:gradFill>
            <a:ln>
              <a:solidFill>
                <a:schemeClr val="bg1">
                  <a:lumMod val="65000"/>
                </a:schemeClr>
              </a:solidFill>
            </a:ln>
            <a:effectLst/>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lnSpc>
                  <a:spcPct val="110000"/>
                </a:lnSpc>
                <a:buClr>
                  <a:srgbClr val="000000">
                    <a:lumMod val="50000"/>
                    <a:lumOff val="50000"/>
                  </a:srgbClr>
                </a:buClr>
                <a:buSzPct val="100000"/>
                <a:defRPr/>
              </a:pPr>
              <a:r>
                <a:rPr lang="en-US" kern="0" dirty="0">
                  <a:solidFill>
                    <a:schemeClr val="tx1"/>
                  </a:solidFill>
                  <a:cs typeface="Open Sans"/>
                </a:rPr>
                <a:t> 30 – 75% </a:t>
              </a:r>
              <a:r>
                <a:rPr lang="en-US" kern="0" dirty="0" smtClean="0">
                  <a:solidFill>
                    <a:schemeClr val="tx1"/>
                  </a:solidFill>
                  <a:cs typeface="Open Sans"/>
                </a:rPr>
                <a:t>faster time-to-market</a:t>
              </a:r>
              <a:endParaRPr lang="en-US" kern="0" dirty="0">
                <a:solidFill>
                  <a:schemeClr val="tx1"/>
                </a:solidFill>
                <a:cs typeface="Open Sans"/>
              </a:endParaRPr>
            </a:p>
          </p:txBody>
        </p:sp>
        <p:cxnSp>
          <p:nvCxnSpPr>
            <p:cNvPr id="74" name="Straight Connector 73"/>
            <p:cNvCxnSpPr/>
            <p:nvPr/>
          </p:nvCxnSpPr>
          <p:spPr bwMode="auto">
            <a:xfrm>
              <a:off x="5458841" y="1487988"/>
              <a:ext cx="904538" cy="0"/>
            </a:xfrm>
            <a:prstGeom prst="line">
              <a:avLst/>
            </a:prstGeom>
            <a:solidFill>
              <a:schemeClr val="accent1"/>
            </a:solidFill>
            <a:ln w="38100" cap="flat" cmpd="sng" algn="ctr">
              <a:solidFill>
                <a:schemeClr val="accent5"/>
              </a:solidFill>
              <a:prstDash val="solid"/>
              <a:round/>
              <a:headEnd type="oval" w="med" len="med"/>
              <a:tailEnd type="oval"/>
            </a:ln>
            <a:effectLst/>
          </p:spPr>
        </p:cxnSp>
      </p:grpSp>
      <p:grpSp>
        <p:nvGrpSpPr>
          <p:cNvPr id="4" name="Group 3"/>
          <p:cNvGrpSpPr/>
          <p:nvPr/>
        </p:nvGrpSpPr>
        <p:grpSpPr>
          <a:xfrm>
            <a:off x="601220" y="1109946"/>
            <a:ext cx="3246120" cy="1026114"/>
            <a:chOff x="817581" y="1109946"/>
            <a:chExt cx="2940368" cy="1026114"/>
          </a:xfrm>
        </p:grpSpPr>
        <p:sp>
          <p:nvSpPr>
            <p:cNvPr id="70" name="Rounded Rectangle 69"/>
            <p:cNvSpPr/>
            <p:nvPr/>
          </p:nvSpPr>
          <p:spPr>
            <a:xfrm>
              <a:off x="817581" y="1109946"/>
              <a:ext cx="1927395" cy="1026114"/>
            </a:xfrm>
            <a:prstGeom prst="roundRect">
              <a:avLst>
                <a:gd name="adj" fmla="val 8812"/>
              </a:avLst>
            </a:prstGeom>
            <a:gradFill flip="none" rotWithShape="1">
              <a:gsLst>
                <a:gs pos="0">
                  <a:schemeClr val="bg1">
                    <a:alpha val="76000"/>
                  </a:schemeClr>
                </a:gs>
                <a:gs pos="100000">
                  <a:schemeClr val="bg1">
                    <a:lumMod val="75000"/>
                    <a:alpha val="22000"/>
                  </a:schemeClr>
                </a:gs>
              </a:gsLst>
              <a:path path="circle">
                <a:fillToRect r="100000" b="100000"/>
              </a:path>
              <a:tileRect l="-100000" t="-100000"/>
            </a:gradFill>
            <a:ln>
              <a:solidFill>
                <a:schemeClr val="bg1">
                  <a:lumMod val="65000"/>
                </a:schemeClr>
              </a:solidFill>
            </a:ln>
            <a:effectLst/>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buClr>
                  <a:srgbClr val="000000">
                    <a:lumMod val="50000"/>
                    <a:lumOff val="50000"/>
                  </a:srgbClr>
                </a:buClr>
                <a:buSzPct val="100000"/>
                <a:defRPr/>
              </a:pPr>
              <a:r>
                <a:rPr lang="en-US" kern="0" dirty="0" smtClean="0">
                  <a:solidFill>
                    <a:schemeClr val="tx1"/>
                  </a:solidFill>
                  <a:cs typeface="Open Sans"/>
                </a:rPr>
                <a:t>10 – 50% happier,</a:t>
              </a:r>
              <a:br>
                <a:rPr lang="en-US" kern="0" dirty="0" smtClean="0">
                  <a:solidFill>
                    <a:schemeClr val="tx1"/>
                  </a:solidFill>
                  <a:cs typeface="Open Sans"/>
                </a:rPr>
              </a:br>
              <a:r>
                <a:rPr lang="en-US" kern="0" dirty="0" smtClean="0">
                  <a:solidFill>
                    <a:schemeClr val="tx1"/>
                  </a:solidFill>
                  <a:cs typeface="Open Sans"/>
                </a:rPr>
                <a:t> </a:t>
              </a:r>
              <a:r>
                <a:rPr lang="en-US" kern="0" dirty="0">
                  <a:solidFill>
                    <a:schemeClr val="tx1"/>
                  </a:solidFill>
                  <a:cs typeface="Open Sans"/>
                </a:rPr>
                <a:t>more </a:t>
              </a:r>
              <a:r>
                <a:rPr lang="en-US" kern="0" dirty="0" smtClean="0">
                  <a:solidFill>
                    <a:schemeClr val="tx1"/>
                  </a:solidFill>
                  <a:cs typeface="Open Sans"/>
                </a:rPr>
                <a:t>motivated employees</a:t>
              </a:r>
              <a:endParaRPr lang="en-US" kern="0" dirty="0">
                <a:solidFill>
                  <a:schemeClr val="tx1"/>
                </a:solidFill>
                <a:cs typeface="Open Sans"/>
              </a:endParaRPr>
            </a:p>
          </p:txBody>
        </p:sp>
        <p:cxnSp>
          <p:nvCxnSpPr>
            <p:cNvPr id="75" name="Straight Connector 74"/>
            <p:cNvCxnSpPr/>
            <p:nvPr/>
          </p:nvCxnSpPr>
          <p:spPr bwMode="auto">
            <a:xfrm>
              <a:off x="2744977" y="1487988"/>
              <a:ext cx="1012972" cy="0"/>
            </a:xfrm>
            <a:prstGeom prst="line">
              <a:avLst/>
            </a:prstGeom>
            <a:solidFill>
              <a:schemeClr val="accent1"/>
            </a:solidFill>
            <a:ln w="38100" cap="flat" cmpd="sng" algn="ctr">
              <a:solidFill>
                <a:schemeClr val="accent2"/>
              </a:solidFill>
              <a:prstDash val="solid"/>
              <a:round/>
              <a:headEnd type="oval" w="med" len="med"/>
              <a:tailEnd type="oval"/>
            </a:ln>
            <a:effectLst/>
          </p:spPr>
        </p:cxnSp>
      </p:grpSp>
      <p:grpSp>
        <p:nvGrpSpPr>
          <p:cNvPr id="7" name="Group 6"/>
          <p:cNvGrpSpPr/>
          <p:nvPr/>
        </p:nvGrpSpPr>
        <p:grpSpPr>
          <a:xfrm>
            <a:off x="601220" y="3054162"/>
            <a:ext cx="3073313" cy="1026114"/>
            <a:chOff x="817581" y="3054162"/>
            <a:chExt cx="2706540" cy="1026114"/>
          </a:xfrm>
        </p:grpSpPr>
        <p:sp>
          <p:nvSpPr>
            <p:cNvPr id="71" name="Rounded Rectangle 70"/>
            <p:cNvSpPr/>
            <p:nvPr/>
          </p:nvSpPr>
          <p:spPr>
            <a:xfrm>
              <a:off x="817581" y="3054162"/>
              <a:ext cx="1927395" cy="1026114"/>
            </a:xfrm>
            <a:prstGeom prst="roundRect">
              <a:avLst>
                <a:gd name="adj" fmla="val 9526"/>
              </a:avLst>
            </a:prstGeom>
            <a:gradFill flip="none" rotWithShape="1">
              <a:gsLst>
                <a:gs pos="0">
                  <a:schemeClr val="bg1"/>
                </a:gs>
                <a:gs pos="100000">
                  <a:schemeClr val="bg1">
                    <a:lumMod val="75000"/>
                    <a:alpha val="22000"/>
                  </a:schemeClr>
                </a:gs>
              </a:gsLst>
              <a:lin ang="5580000" scaled="0"/>
              <a:tileRect/>
            </a:gradFill>
            <a:ln>
              <a:solidFill>
                <a:schemeClr val="bg1">
                  <a:lumMod val="65000"/>
                </a:schemeClr>
              </a:solidFill>
            </a:ln>
            <a:effectLst/>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lnSpc>
                  <a:spcPct val="110000"/>
                </a:lnSpc>
                <a:buClr>
                  <a:srgbClr val="000000">
                    <a:lumMod val="50000"/>
                    <a:lumOff val="50000"/>
                  </a:srgbClr>
                </a:buClr>
                <a:buSzPct val="100000"/>
                <a:defRPr/>
              </a:pPr>
              <a:r>
                <a:rPr lang="en-US" kern="0" dirty="0">
                  <a:solidFill>
                    <a:schemeClr val="tx1"/>
                  </a:solidFill>
                  <a:cs typeface="Open Sans"/>
                </a:rPr>
                <a:t>20 – 50% increase in productivity</a:t>
              </a:r>
            </a:p>
          </p:txBody>
        </p:sp>
        <p:cxnSp>
          <p:nvCxnSpPr>
            <p:cNvPr id="76" name="Straight Connector 75"/>
            <p:cNvCxnSpPr/>
            <p:nvPr/>
          </p:nvCxnSpPr>
          <p:spPr bwMode="auto">
            <a:xfrm>
              <a:off x="2744976" y="3702234"/>
              <a:ext cx="779145" cy="0"/>
            </a:xfrm>
            <a:prstGeom prst="line">
              <a:avLst/>
            </a:prstGeom>
            <a:solidFill>
              <a:schemeClr val="accent1"/>
            </a:solidFill>
            <a:ln w="38100" cap="flat" cmpd="sng" algn="ctr">
              <a:solidFill>
                <a:schemeClr val="accent4">
                  <a:lumMod val="60000"/>
                  <a:lumOff val="40000"/>
                </a:schemeClr>
              </a:solidFill>
              <a:prstDash val="solid"/>
              <a:round/>
              <a:headEnd type="oval" w="med" len="med"/>
              <a:tailEnd type="oval"/>
            </a:ln>
            <a:effectLst/>
          </p:spPr>
        </p:cxnSp>
      </p:grpSp>
      <p:grpSp>
        <p:nvGrpSpPr>
          <p:cNvPr id="6" name="Group 5"/>
          <p:cNvGrpSpPr/>
          <p:nvPr/>
        </p:nvGrpSpPr>
        <p:grpSpPr>
          <a:xfrm>
            <a:off x="5581305" y="3108168"/>
            <a:ext cx="3101732" cy="1026114"/>
            <a:chOff x="5581305" y="3108168"/>
            <a:chExt cx="2766847" cy="1026114"/>
          </a:xfrm>
        </p:grpSpPr>
        <p:sp>
          <p:nvSpPr>
            <p:cNvPr id="73" name="Rounded Rectangle 72"/>
            <p:cNvSpPr/>
            <p:nvPr/>
          </p:nvSpPr>
          <p:spPr>
            <a:xfrm>
              <a:off x="6417384" y="3108168"/>
              <a:ext cx="1930768" cy="1026114"/>
            </a:xfrm>
            <a:prstGeom prst="roundRect">
              <a:avLst>
                <a:gd name="adj" fmla="val 10955"/>
              </a:avLst>
            </a:prstGeom>
            <a:gradFill flip="none" rotWithShape="1">
              <a:gsLst>
                <a:gs pos="0">
                  <a:schemeClr val="bg1"/>
                </a:gs>
                <a:gs pos="100000">
                  <a:schemeClr val="bg1">
                    <a:lumMod val="75000"/>
                    <a:alpha val="22000"/>
                  </a:schemeClr>
                </a:gs>
              </a:gsLst>
              <a:lin ang="5580000" scaled="0"/>
              <a:tileRect/>
            </a:gradFill>
            <a:ln>
              <a:solidFill>
                <a:schemeClr val="bg1">
                  <a:lumMod val="65000"/>
                </a:schemeClr>
              </a:solidFill>
            </a:ln>
            <a:effectLst/>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buClr>
                  <a:srgbClr val="000000">
                    <a:lumMod val="50000"/>
                    <a:lumOff val="50000"/>
                  </a:srgbClr>
                </a:buClr>
                <a:buSzPct val="100000"/>
                <a:defRPr/>
              </a:pPr>
              <a:r>
                <a:rPr lang="en-US" kern="0" dirty="0" smtClean="0">
                  <a:solidFill>
                    <a:schemeClr val="tx1"/>
                  </a:solidFill>
                  <a:cs typeface="Open Sans"/>
                </a:rPr>
                <a:t>25 – 75% </a:t>
              </a:r>
              <a:br>
                <a:rPr lang="en-US" kern="0" dirty="0" smtClean="0">
                  <a:solidFill>
                    <a:schemeClr val="tx1"/>
                  </a:solidFill>
                  <a:cs typeface="Open Sans"/>
                </a:rPr>
              </a:br>
              <a:r>
                <a:rPr lang="en-US" kern="0" dirty="0" smtClean="0">
                  <a:solidFill>
                    <a:schemeClr val="tx1"/>
                  </a:solidFill>
                  <a:cs typeface="Open Sans"/>
                </a:rPr>
                <a:t>defect reduction </a:t>
              </a:r>
              <a:endParaRPr lang="en-US" kern="0" dirty="0">
                <a:solidFill>
                  <a:schemeClr val="tx1"/>
                </a:solidFill>
                <a:cs typeface="Open Sans"/>
              </a:endParaRPr>
            </a:p>
          </p:txBody>
        </p:sp>
        <p:cxnSp>
          <p:nvCxnSpPr>
            <p:cNvPr id="77" name="Straight Connector 76"/>
            <p:cNvCxnSpPr/>
            <p:nvPr/>
          </p:nvCxnSpPr>
          <p:spPr bwMode="auto">
            <a:xfrm>
              <a:off x="5581305" y="3702234"/>
              <a:ext cx="836079" cy="0"/>
            </a:xfrm>
            <a:prstGeom prst="line">
              <a:avLst/>
            </a:prstGeom>
            <a:solidFill>
              <a:schemeClr val="accent1"/>
            </a:solidFill>
            <a:ln w="38100" cap="flat" cmpd="sng" algn="ctr">
              <a:solidFill>
                <a:schemeClr val="accent4"/>
              </a:solidFill>
              <a:prstDash val="solid"/>
              <a:round/>
              <a:headEnd type="oval" w="med" len="med"/>
              <a:tailEnd type="oval"/>
            </a:ln>
            <a:effectLst/>
          </p:spPr>
        </p:cxnSp>
      </p:grpSp>
      <p:sp>
        <p:nvSpPr>
          <p:cNvPr id="3" name="TextBox 2"/>
          <p:cNvSpPr txBox="1"/>
          <p:nvPr/>
        </p:nvSpPr>
        <p:spPr>
          <a:xfrm>
            <a:off x="2345762" y="4446011"/>
            <a:ext cx="4536627" cy="338554"/>
          </a:xfrm>
          <a:prstGeom prst="rect">
            <a:avLst/>
          </a:prstGeom>
          <a:noFill/>
        </p:spPr>
        <p:txBody>
          <a:bodyPr wrap="none" rtlCol="0">
            <a:spAutoFit/>
          </a:bodyPr>
          <a:lstStyle/>
          <a:p>
            <a:pPr algn="l"/>
            <a:r>
              <a:rPr lang="en-US" sz="1600" dirty="0">
                <a:latin typeface="Open Sans"/>
                <a:cs typeface="Open Sans"/>
              </a:rPr>
              <a:t>See ScaledAgileFramework.com/</a:t>
            </a:r>
            <a:r>
              <a:rPr lang="en-US" sz="1600" b="1" dirty="0">
                <a:latin typeface="Open Sans"/>
                <a:cs typeface="Open Sans"/>
              </a:rPr>
              <a:t>case-studies</a:t>
            </a:r>
          </a:p>
        </p:txBody>
      </p:sp>
    </p:spTree>
    <p:extLst>
      <p:ext uri="{BB962C8B-B14F-4D97-AF65-F5344CB8AC3E}">
        <p14:creationId xmlns:p14="http://schemas.microsoft.com/office/powerpoint/2010/main" xmlns="" val="290431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345762" y="4547611"/>
            <a:ext cx="4536627" cy="338554"/>
          </a:xfrm>
          <a:prstGeom prst="rect">
            <a:avLst/>
          </a:prstGeom>
          <a:noFill/>
        </p:spPr>
        <p:txBody>
          <a:bodyPr wrap="none" rtlCol="0">
            <a:spAutoFit/>
          </a:bodyPr>
          <a:lstStyle/>
          <a:p>
            <a:pPr algn="l"/>
            <a:r>
              <a:rPr lang="en-US" sz="1600" dirty="0">
                <a:latin typeface="Open Sans"/>
                <a:cs typeface="Open Sans"/>
              </a:rPr>
              <a:t>See ScaledAgileFramework.com/</a:t>
            </a:r>
            <a:r>
              <a:rPr lang="en-US" sz="1600" b="1" dirty="0">
                <a:latin typeface="Open Sans"/>
                <a:cs typeface="Open Sans"/>
              </a:rPr>
              <a:t>case-studies</a:t>
            </a:r>
          </a:p>
        </p:txBody>
      </p:sp>
      <p:grpSp>
        <p:nvGrpSpPr>
          <p:cNvPr id="30" name="Group 29"/>
          <p:cNvGrpSpPr/>
          <p:nvPr/>
        </p:nvGrpSpPr>
        <p:grpSpPr>
          <a:xfrm>
            <a:off x="804332" y="898692"/>
            <a:ext cx="7589945" cy="3480757"/>
            <a:chOff x="804332" y="830956"/>
            <a:chExt cx="7589945" cy="3480757"/>
          </a:xfrm>
        </p:grpSpPr>
        <p:pic>
          <p:nvPicPr>
            <p:cNvPr id="4" name="Picture 3" descr="case-study-box-northwes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04332" y="833964"/>
              <a:ext cx="1280160" cy="1669594"/>
            </a:xfrm>
            <a:prstGeom prst="rect">
              <a:avLst/>
            </a:prstGeom>
          </p:spPr>
        </p:pic>
        <p:pic>
          <p:nvPicPr>
            <p:cNvPr id="10" name="Picture 9" descr="case-study-box-accenture.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381778" y="2639512"/>
              <a:ext cx="1280160" cy="1669594"/>
            </a:xfrm>
            <a:prstGeom prst="rect">
              <a:avLst/>
            </a:prstGeom>
          </p:spPr>
        </p:pic>
        <p:pic>
          <p:nvPicPr>
            <p:cNvPr id="12" name="Picture 11" descr="case-study-box-pole_emploi.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097184" y="833964"/>
              <a:ext cx="1280160" cy="1669594"/>
            </a:xfrm>
            <a:prstGeom prst="rect">
              <a:avLst/>
            </a:prstGeom>
          </p:spPr>
        </p:pic>
        <p:pic>
          <p:nvPicPr>
            <p:cNvPr id="13" name="Picture 12" descr="Sony.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2377545" y="830956"/>
              <a:ext cx="1280160" cy="1675209"/>
            </a:xfrm>
            <a:prstGeom prst="rect">
              <a:avLst/>
            </a:prstGeom>
          </p:spPr>
        </p:pic>
        <p:pic>
          <p:nvPicPr>
            <p:cNvPr id="14" name="Picture 13" descr="NHS.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959224" y="2636504"/>
              <a:ext cx="1280160" cy="1675209"/>
            </a:xfrm>
            <a:prstGeom prst="rect">
              <a:avLst/>
            </a:prstGeom>
          </p:spPr>
        </p:pic>
        <p:pic>
          <p:nvPicPr>
            <p:cNvPr id="15" name="Picture 14" descr="Astra_Zeneca.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5536670" y="2636504"/>
              <a:ext cx="1280160" cy="1675209"/>
            </a:xfrm>
            <a:prstGeom prst="rect">
              <a:avLst/>
            </a:prstGeom>
          </p:spPr>
        </p:pic>
        <p:pic>
          <p:nvPicPr>
            <p:cNvPr id="22" name="Picture 21" descr="case-study-box-tomtom.png"/>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804332" y="2639512"/>
              <a:ext cx="1280160" cy="1669594"/>
            </a:xfrm>
            <a:prstGeom prst="rect">
              <a:avLst/>
            </a:prstGeom>
          </p:spPr>
        </p:pic>
        <p:pic>
          <p:nvPicPr>
            <p:cNvPr id="25" name="Picture 24" descr="case-study-box-lego-copy.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7114117" y="2639512"/>
              <a:ext cx="1280160" cy="1669594"/>
            </a:xfrm>
            <a:prstGeom prst="rect">
              <a:avLst/>
            </a:prstGeom>
          </p:spPr>
        </p:pic>
        <p:pic>
          <p:nvPicPr>
            <p:cNvPr id="27" name="Picture 26" descr="case-study-box-cisco.png"/>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3950758" y="833964"/>
              <a:ext cx="1280160" cy="1669594"/>
            </a:xfrm>
            <a:prstGeom prst="rect">
              <a:avLst/>
            </a:prstGeom>
          </p:spPr>
        </p:pic>
        <p:pic>
          <p:nvPicPr>
            <p:cNvPr id="28" name="Picture 27" descr="case-study-box-hpe.png"/>
            <p:cNvPicPr>
              <a:picLocks noChangeAspect="1"/>
            </p:cNvPicPr>
            <p:nvPr/>
          </p:nvPicPr>
          <p:blipFill>
            <a:blip r:embed="rId12">
              <a:extLst>
                <a:ext uri="{28A0092B-C50C-407E-A947-70E740481C1C}">
                  <a14:useLocalDpi xmlns:a14="http://schemas.microsoft.com/office/drawing/2010/main" xmlns="" val="0"/>
                </a:ext>
              </a:extLst>
            </a:blip>
            <a:stretch>
              <a:fillRect/>
            </a:stretch>
          </p:blipFill>
          <p:spPr>
            <a:xfrm>
              <a:off x="5523971" y="833964"/>
              <a:ext cx="1280160" cy="1669594"/>
            </a:xfrm>
            <a:prstGeom prst="rect">
              <a:avLst/>
            </a:prstGeom>
          </p:spPr>
        </p:pic>
      </p:grpSp>
      <p:sp>
        <p:nvSpPr>
          <p:cNvPr id="29" name="TextBox 28"/>
          <p:cNvSpPr txBox="1"/>
          <p:nvPr/>
        </p:nvSpPr>
        <p:spPr>
          <a:xfrm>
            <a:off x="745067" y="304801"/>
            <a:ext cx="7738533" cy="430887"/>
          </a:xfrm>
          <a:prstGeom prst="rect">
            <a:avLst/>
          </a:prstGeom>
          <a:noFill/>
        </p:spPr>
        <p:txBody>
          <a:bodyPr wrap="square" rtlCol="0">
            <a:spAutoFit/>
          </a:bodyPr>
          <a:lstStyle/>
          <a:p>
            <a:pPr algn="l"/>
            <a:r>
              <a:rPr lang="en-US" sz="1100" dirty="0" smtClean="0">
                <a:solidFill>
                  <a:schemeClr val="bg1">
                    <a:lumMod val="50000"/>
                  </a:schemeClr>
                </a:solidFill>
              </a:rPr>
              <a:t>Financial Services / Electronics / Software / Telecom / Retail &amp; Distribution / Government / Healthcare / Insurance / Medical Technology / Pharmaceutical / Media / Manufacturing / COTS Software / Customer Care &amp; Billing / Outsourcing</a:t>
            </a:r>
          </a:p>
        </p:txBody>
      </p:sp>
    </p:spTree>
    <p:extLst>
      <p:ext uri="{BB962C8B-B14F-4D97-AF65-F5344CB8AC3E}">
        <p14:creationId xmlns:p14="http://schemas.microsoft.com/office/powerpoint/2010/main" xmlns="" val="372568034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63974"/>
            <a:ext cx="9144000" cy="615553"/>
          </a:xfrm>
          <a:prstGeom prst="rect">
            <a:avLst/>
          </a:prstGeom>
          <a:noFill/>
        </p:spPr>
        <p:txBody>
          <a:bodyPr wrap="square" rtlCol="0" anchor="ctr">
            <a:spAutoFit/>
          </a:bodyPr>
          <a:lstStyle/>
          <a:p>
            <a:pPr algn="ctr" eaLnBrk="0" hangingPunct="0">
              <a:spcBef>
                <a:spcPct val="20000"/>
              </a:spcBef>
            </a:pPr>
            <a:r>
              <a:rPr lang="en-US" sz="3400" b="1" dirty="0" smtClean="0">
                <a:solidFill>
                  <a:schemeClr val="bg1"/>
                </a:solidFill>
              </a:rPr>
              <a:t>Gain the Knowledge</a:t>
            </a:r>
            <a:endParaRPr lang="en-US" sz="3400" dirty="0" smtClean="0">
              <a:solidFill>
                <a:schemeClr val="bg1"/>
              </a:solidFill>
            </a:endParaRPr>
          </a:p>
        </p:txBody>
      </p:sp>
      <p:sp>
        <p:nvSpPr>
          <p:cNvPr id="3" name="Title 2"/>
          <p:cNvSpPr>
            <a:spLocks noGrp="1"/>
          </p:cNvSpPr>
          <p:nvPr>
            <p:ph type="title"/>
          </p:nvPr>
        </p:nvSpPr>
        <p:spPr/>
        <p:txBody>
          <a:bodyPr/>
          <a:lstStyle/>
          <a:p>
            <a:r>
              <a:rPr lang="en-US" dirty="0" smtClean="0"/>
              <a:t>Gain the Knowledge</a:t>
            </a:r>
            <a:endParaRPr lang="en-US" dirty="0"/>
          </a:p>
        </p:txBody>
      </p:sp>
    </p:spTree>
    <p:extLst>
      <p:ext uri="{BB962C8B-B14F-4D97-AF65-F5344CB8AC3E}">
        <p14:creationId xmlns:p14="http://schemas.microsoft.com/office/powerpoint/2010/main" xmlns="" val="3014043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409701" y="0"/>
            <a:ext cx="5734301" cy="5143500"/>
          </a:xfrm>
          <a:prstGeom prst="rect">
            <a:avLst/>
          </a:prstGeom>
          <a:solidFill>
            <a:srgbClr val="2F5FAC"/>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solidFill>
                <a:schemeClr val="bg1"/>
              </a:solidFill>
            </a:endParaRPr>
          </a:p>
        </p:txBody>
      </p:sp>
      <p:sp>
        <p:nvSpPr>
          <p:cNvPr id="3" name="TextBox 2"/>
          <p:cNvSpPr txBox="1"/>
          <p:nvPr/>
        </p:nvSpPr>
        <p:spPr>
          <a:xfrm>
            <a:off x="5155565" y="847525"/>
            <a:ext cx="3675173" cy="1121333"/>
          </a:xfrm>
          <a:prstGeom prst="rect">
            <a:avLst/>
          </a:prstGeom>
          <a:noFill/>
        </p:spPr>
        <p:txBody>
          <a:bodyPr wrap="square" rtlCol="0">
            <a:spAutoFit/>
          </a:bodyPr>
          <a:lstStyle/>
          <a:p>
            <a:pPr>
              <a:lnSpc>
                <a:spcPct val="120000"/>
              </a:lnSpc>
            </a:pPr>
            <a:r>
              <a:rPr lang="en-US" sz="2000" b="1" dirty="0">
                <a:solidFill>
                  <a:schemeClr val="accent3"/>
                </a:solidFill>
              </a:rPr>
              <a:t>ScaledAgileFramework.com</a:t>
            </a:r>
            <a:endParaRPr lang="en-US" sz="2000" dirty="0">
              <a:solidFill>
                <a:schemeClr val="accent3"/>
              </a:solidFill>
            </a:endParaRPr>
          </a:p>
          <a:p>
            <a:r>
              <a:rPr lang="en-US" sz="500" b="1" dirty="0" smtClean="0">
                <a:solidFill>
                  <a:schemeClr val="bg1"/>
                </a:solidFill>
              </a:rPr>
              <a:t> </a:t>
            </a:r>
            <a:endParaRPr lang="en-US" sz="500" b="1" dirty="0">
              <a:solidFill>
                <a:schemeClr val="bg1"/>
              </a:solidFill>
            </a:endParaRPr>
          </a:p>
          <a:p>
            <a:pPr>
              <a:lnSpc>
                <a:spcPct val="120000"/>
              </a:lnSpc>
            </a:pPr>
            <a:r>
              <a:rPr lang="en-US" sz="1600" dirty="0">
                <a:solidFill>
                  <a:schemeClr val="bg1"/>
                </a:solidFill>
              </a:rPr>
              <a:t>Explore the SAFe knowledge base and find free </a:t>
            </a:r>
            <a:r>
              <a:rPr lang="en-US" sz="1600" dirty="0" smtClean="0">
                <a:solidFill>
                  <a:schemeClr val="bg1"/>
                </a:solidFill>
              </a:rPr>
              <a:t>resources:</a:t>
            </a:r>
            <a:endParaRPr lang="en-US" sz="1600" b="1" dirty="0">
              <a:solidFill>
                <a:schemeClr val="bg1"/>
              </a:solidFill>
            </a:endParaRPr>
          </a:p>
        </p:txBody>
      </p:sp>
      <p:sp>
        <p:nvSpPr>
          <p:cNvPr id="6" name="TextBox 5"/>
          <p:cNvSpPr txBox="1"/>
          <p:nvPr/>
        </p:nvSpPr>
        <p:spPr>
          <a:xfrm>
            <a:off x="5206003" y="2118600"/>
            <a:ext cx="2426092" cy="1728344"/>
          </a:xfrm>
          <a:prstGeom prst="rect">
            <a:avLst/>
          </a:prstGeom>
          <a:noFill/>
        </p:spPr>
        <p:txBody>
          <a:bodyPr wrap="square" rtlCol="0">
            <a:noAutofit/>
          </a:bodyPr>
          <a:lstStyle/>
          <a:p>
            <a:pPr marL="285750" indent="-285750">
              <a:lnSpc>
                <a:spcPct val="120000"/>
              </a:lnSpc>
              <a:spcAft>
                <a:spcPts val="600"/>
              </a:spcAft>
              <a:buFont typeface="Wingdings" charset="2"/>
              <a:buChar char="§"/>
            </a:pPr>
            <a:r>
              <a:rPr lang="en-US" sz="1600" dirty="0">
                <a:solidFill>
                  <a:srgbClr val="FFFFFF"/>
                </a:solidFill>
              </a:rPr>
              <a:t>Articles</a:t>
            </a:r>
          </a:p>
          <a:p>
            <a:pPr marL="285750" indent="-285750">
              <a:lnSpc>
                <a:spcPct val="120000"/>
              </a:lnSpc>
              <a:spcAft>
                <a:spcPts val="600"/>
              </a:spcAft>
              <a:buFont typeface="Wingdings" charset="2"/>
              <a:buChar char="§"/>
            </a:pPr>
            <a:r>
              <a:rPr lang="en-US" sz="1600" dirty="0">
                <a:solidFill>
                  <a:srgbClr val="FFFFFF"/>
                </a:solidFill>
              </a:rPr>
              <a:t>Guidance</a:t>
            </a:r>
          </a:p>
          <a:p>
            <a:pPr marL="285750" indent="-285750">
              <a:lnSpc>
                <a:spcPct val="120000"/>
              </a:lnSpc>
              <a:spcAft>
                <a:spcPts val="600"/>
              </a:spcAft>
              <a:buFont typeface="Wingdings" charset="2"/>
              <a:buChar char="§"/>
            </a:pPr>
            <a:r>
              <a:rPr lang="en-US" sz="1600" dirty="0">
                <a:solidFill>
                  <a:srgbClr val="FFFFFF"/>
                </a:solidFill>
              </a:rPr>
              <a:t>Presentations</a:t>
            </a:r>
          </a:p>
          <a:p>
            <a:pPr marL="285750" indent="-285750">
              <a:lnSpc>
                <a:spcPct val="120000"/>
              </a:lnSpc>
              <a:spcAft>
                <a:spcPts val="600"/>
              </a:spcAft>
              <a:buFont typeface="Wingdings" charset="2"/>
              <a:buChar char="§"/>
            </a:pPr>
            <a:r>
              <a:rPr lang="en-US" sz="1600" dirty="0" smtClean="0">
                <a:solidFill>
                  <a:srgbClr val="FFFFFF"/>
                </a:solidFill>
              </a:rPr>
              <a:t>White papers</a:t>
            </a:r>
            <a:endParaRPr lang="en-US" sz="1600" dirty="0">
              <a:solidFill>
                <a:srgbClr val="FFFFFF"/>
              </a:solidFill>
            </a:endParaRPr>
          </a:p>
          <a:p>
            <a:pPr marL="285750" indent="-285750">
              <a:lnSpc>
                <a:spcPct val="120000"/>
              </a:lnSpc>
              <a:spcAft>
                <a:spcPts val="600"/>
              </a:spcAft>
              <a:buFont typeface="Wingdings" charset="2"/>
              <a:buChar char="§"/>
            </a:pPr>
            <a:r>
              <a:rPr lang="en-US" sz="1600" dirty="0">
                <a:solidFill>
                  <a:srgbClr val="FFFFFF"/>
                </a:solidFill>
              </a:rPr>
              <a:t>Videos</a:t>
            </a:r>
          </a:p>
          <a:p>
            <a:pPr marL="285750" indent="-285750">
              <a:lnSpc>
                <a:spcPct val="120000"/>
              </a:lnSpc>
              <a:spcAft>
                <a:spcPts val="600"/>
              </a:spcAft>
              <a:buFont typeface="Wingdings" charset="2"/>
              <a:buChar char="§"/>
            </a:pPr>
            <a:r>
              <a:rPr lang="en-US" sz="1600" dirty="0">
                <a:solidFill>
                  <a:srgbClr val="FFFFFF"/>
                </a:solidFill>
              </a:rPr>
              <a:t>Case studies</a:t>
            </a:r>
          </a:p>
        </p:txBody>
      </p:sp>
      <p:pic>
        <p:nvPicPr>
          <p:cNvPr id="5" name="Picture 4" descr="site.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1" y="973667"/>
            <a:ext cx="4910589" cy="3568700"/>
          </a:xfrm>
          <a:prstGeom prst="rect">
            <a:avLst/>
          </a:prstGeom>
        </p:spPr>
      </p:pic>
    </p:spTree>
    <p:extLst>
      <p:ext uri="{BB962C8B-B14F-4D97-AF65-F5344CB8AC3E}">
        <p14:creationId xmlns:p14="http://schemas.microsoft.com/office/powerpoint/2010/main" xmlns="" val="14269604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0"/>
            <a:ext cx="3568095" cy="5187864"/>
          </a:xfrm>
          <a:prstGeom prst="rect">
            <a:avLst/>
          </a:prstGeom>
          <a:solidFill>
            <a:srgbClr val="2F5FAC"/>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smtClean="0"/>
          </a:p>
        </p:txBody>
      </p:sp>
      <p:sp>
        <p:nvSpPr>
          <p:cNvPr id="11" name="TextBox 10"/>
          <p:cNvSpPr txBox="1"/>
          <p:nvPr/>
        </p:nvSpPr>
        <p:spPr>
          <a:xfrm>
            <a:off x="204783" y="2002940"/>
            <a:ext cx="3664130" cy="1012585"/>
          </a:xfrm>
          <a:prstGeom prst="rect">
            <a:avLst/>
          </a:prstGeom>
          <a:noFill/>
        </p:spPr>
        <p:txBody>
          <a:bodyPr wrap="square" rtlCol="0">
            <a:spAutoFit/>
          </a:bodyPr>
          <a:lstStyle/>
          <a:p>
            <a:pPr marL="285750" indent="-285750" eaLnBrk="0" hangingPunct="0">
              <a:spcBef>
                <a:spcPct val="20000"/>
              </a:spcBef>
              <a:buFont typeface="Wingdings" charset="2"/>
              <a:buChar char="§"/>
            </a:pPr>
            <a:r>
              <a:rPr lang="en-US" sz="1300" dirty="0" smtClean="0">
                <a:solidFill>
                  <a:schemeClr val="bg1"/>
                </a:solidFill>
              </a:rPr>
              <a:t>Leading SAFe </a:t>
            </a:r>
          </a:p>
          <a:p>
            <a:pPr marL="285750" indent="-285750" eaLnBrk="0" hangingPunct="0">
              <a:spcBef>
                <a:spcPct val="20000"/>
              </a:spcBef>
              <a:buFont typeface="Wingdings" charset="2"/>
              <a:buChar char="§"/>
            </a:pPr>
            <a:r>
              <a:rPr lang="en-US" sz="1300" dirty="0" smtClean="0">
                <a:solidFill>
                  <a:schemeClr val="bg1"/>
                </a:solidFill>
              </a:rPr>
              <a:t>SAFe </a:t>
            </a:r>
            <a:r>
              <a:rPr lang="en-US" sz="1300" dirty="0">
                <a:solidFill>
                  <a:schemeClr val="bg1"/>
                </a:solidFill>
              </a:rPr>
              <a:t>for Teams </a:t>
            </a:r>
            <a:endParaRPr lang="en-US" sz="1300" dirty="0" smtClean="0">
              <a:solidFill>
                <a:schemeClr val="bg1"/>
              </a:solidFill>
            </a:endParaRPr>
          </a:p>
          <a:p>
            <a:pPr marL="285750" indent="-285750" eaLnBrk="0" hangingPunct="0">
              <a:spcBef>
                <a:spcPct val="20000"/>
              </a:spcBef>
              <a:buFont typeface="Wingdings" charset="2"/>
              <a:buChar char="§"/>
            </a:pPr>
            <a:r>
              <a:rPr lang="en-US" sz="1300" dirty="0" smtClean="0">
                <a:solidFill>
                  <a:schemeClr val="bg1"/>
                </a:solidFill>
              </a:rPr>
              <a:t>SAFe Scrum Master </a:t>
            </a:r>
          </a:p>
          <a:p>
            <a:pPr marL="285750" indent="-285750" eaLnBrk="0" hangingPunct="0">
              <a:spcBef>
                <a:spcPct val="20000"/>
              </a:spcBef>
              <a:buFont typeface="Wingdings" charset="2"/>
              <a:buChar char="§"/>
            </a:pPr>
            <a:r>
              <a:rPr lang="en-US" sz="1300" dirty="0" smtClean="0">
                <a:solidFill>
                  <a:schemeClr val="bg1"/>
                </a:solidFill>
              </a:rPr>
              <a:t>SAFe PO/PM</a:t>
            </a:r>
            <a:endParaRPr lang="en-US" sz="1300" dirty="0" smtClean="0">
              <a:solidFill>
                <a:schemeClr val="accent1">
                  <a:lumMod val="40000"/>
                  <a:lumOff val="60000"/>
                </a:schemeClr>
              </a:solidFill>
            </a:endParaRPr>
          </a:p>
        </p:txBody>
      </p:sp>
      <p:sp>
        <p:nvSpPr>
          <p:cNvPr id="12" name="TextBox 11"/>
          <p:cNvSpPr txBox="1"/>
          <p:nvPr/>
        </p:nvSpPr>
        <p:spPr>
          <a:xfrm>
            <a:off x="-1" y="1511872"/>
            <a:ext cx="3568095" cy="369332"/>
          </a:xfrm>
          <a:prstGeom prst="rect">
            <a:avLst/>
          </a:prstGeom>
          <a:solidFill>
            <a:schemeClr val="accent1">
              <a:lumMod val="60000"/>
              <a:lumOff val="40000"/>
            </a:schemeClr>
          </a:solidFill>
        </p:spPr>
        <p:txBody>
          <a:bodyPr wrap="square" rtlCol="0" anchor="ctr" anchorCtr="0">
            <a:spAutoFit/>
          </a:bodyPr>
          <a:lstStyle/>
          <a:p>
            <a:pPr algn="ctr"/>
            <a:r>
              <a:rPr lang="en-US" dirty="0" smtClean="0">
                <a:solidFill>
                  <a:schemeClr val="bg1"/>
                </a:solidFill>
              </a:rPr>
              <a:t>CORE</a:t>
            </a:r>
          </a:p>
        </p:txBody>
      </p:sp>
      <p:sp>
        <p:nvSpPr>
          <p:cNvPr id="13" name="TextBox 12"/>
          <p:cNvSpPr txBox="1"/>
          <p:nvPr/>
        </p:nvSpPr>
        <p:spPr>
          <a:xfrm>
            <a:off x="0" y="3230606"/>
            <a:ext cx="3568095" cy="369332"/>
          </a:xfrm>
          <a:prstGeom prst="rect">
            <a:avLst/>
          </a:prstGeom>
          <a:solidFill>
            <a:srgbClr val="769DDA"/>
          </a:solidFill>
        </p:spPr>
        <p:txBody>
          <a:bodyPr wrap="square" rtlCol="0" anchor="ctr" anchorCtr="0">
            <a:spAutoFit/>
          </a:bodyPr>
          <a:lstStyle/>
          <a:p>
            <a:pPr algn="ctr"/>
            <a:r>
              <a:rPr lang="en-US" dirty="0" smtClean="0">
                <a:solidFill>
                  <a:schemeClr val="bg1"/>
                </a:solidFill>
              </a:rPr>
              <a:t>ADVANCED</a:t>
            </a:r>
          </a:p>
        </p:txBody>
      </p:sp>
      <p:sp>
        <p:nvSpPr>
          <p:cNvPr id="14" name="TextBox 13"/>
          <p:cNvSpPr txBox="1"/>
          <p:nvPr/>
        </p:nvSpPr>
        <p:spPr>
          <a:xfrm>
            <a:off x="198735" y="3725210"/>
            <a:ext cx="3664130" cy="772519"/>
          </a:xfrm>
          <a:prstGeom prst="rect">
            <a:avLst/>
          </a:prstGeom>
          <a:noFill/>
        </p:spPr>
        <p:txBody>
          <a:bodyPr wrap="square" rtlCol="0">
            <a:spAutoFit/>
          </a:bodyPr>
          <a:lstStyle/>
          <a:p>
            <a:pPr marL="285750" indent="-285750" eaLnBrk="0" hangingPunct="0">
              <a:spcBef>
                <a:spcPct val="20000"/>
              </a:spcBef>
              <a:buFont typeface="Wingdings" charset="2"/>
              <a:buChar char="§"/>
            </a:pPr>
            <a:r>
              <a:rPr lang="en-US" sz="1300" dirty="0">
                <a:solidFill>
                  <a:schemeClr val="bg1"/>
                </a:solidFill>
              </a:rPr>
              <a:t>SAFe Advanced Scrum </a:t>
            </a:r>
            <a:r>
              <a:rPr lang="en-US" sz="1300" dirty="0" smtClean="0">
                <a:solidFill>
                  <a:schemeClr val="bg1"/>
                </a:solidFill>
              </a:rPr>
              <a:t>Master</a:t>
            </a:r>
          </a:p>
          <a:p>
            <a:pPr marL="285750" indent="-285750" eaLnBrk="0" hangingPunct="0">
              <a:spcBef>
                <a:spcPct val="20000"/>
              </a:spcBef>
              <a:buFont typeface="Wingdings" charset="2"/>
              <a:buChar char="§"/>
            </a:pPr>
            <a:r>
              <a:rPr lang="en-US" sz="1300" dirty="0" smtClean="0">
                <a:solidFill>
                  <a:schemeClr val="bg1"/>
                </a:solidFill>
              </a:rPr>
              <a:t>Implementing SAFe </a:t>
            </a:r>
          </a:p>
          <a:p>
            <a:pPr marL="285750" indent="-285750" eaLnBrk="0" hangingPunct="0">
              <a:spcBef>
                <a:spcPct val="20000"/>
              </a:spcBef>
              <a:buFont typeface="Wingdings" charset="2"/>
              <a:buChar char="§"/>
            </a:pPr>
            <a:r>
              <a:rPr lang="en-US" sz="1300" dirty="0" smtClean="0">
                <a:solidFill>
                  <a:schemeClr val="bg1"/>
                </a:solidFill>
              </a:rPr>
              <a:t>SAFe Release Train Engineer</a:t>
            </a:r>
          </a:p>
        </p:txBody>
      </p:sp>
      <p:pic>
        <p:nvPicPr>
          <p:cNvPr id="17" name="Picture 16" descr="cert_mark_SAFe_certified_large_300px.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68637" y="379788"/>
            <a:ext cx="882954" cy="882954"/>
          </a:xfrm>
          <a:prstGeom prst="rect">
            <a:avLst/>
          </a:prstGeom>
        </p:spPr>
      </p:pic>
      <p:pic>
        <p:nvPicPr>
          <p:cNvPr id="4" name="Picture 3" descr="page.jp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723122" y="0"/>
            <a:ext cx="5344677" cy="5143500"/>
          </a:xfrm>
          <a:prstGeom prst="rect">
            <a:avLst/>
          </a:prstGeom>
        </p:spPr>
      </p:pic>
      <p:sp>
        <p:nvSpPr>
          <p:cNvPr id="6" name="Rectangle 5"/>
          <p:cNvSpPr/>
          <p:nvPr/>
        </p:nvSpPr>
        <p:spPr>
          <a:xfrm>
            <a:off x="298600" y="332000"/>
            <a:ext cx="3037265" cy="1007455"/>
          </a:xfrm>
          <a:prstGeom prst="rect">
            <a:avLst/>
          </a:prstGeom>
        </p:spPr>
        <p:txBody>
          <a:bodyPr wrap="square">
            <a:spAutoFit/>
          </a:bodyPr>
          <a:lstStyle/>
          <a:p>
            <a:pPr>
              <a:lnSpc>
                <a:spcPct val="120000"/>
              </a:lnSpc>
            </a:pPr>
            <a:r>
              <a:rPr lang="en-US" b="1" dirty="0" err="1" smtClean="0">
                <a:solidFill>
                  <a:srgbClr val="F4AD3E"/>
                </a:solidFill>
              </a:rPr>
              <a:t>ScaledAgile.com</a:t>
            </a:r>
            <a:endParaRPr lang="en-US" b="1" dirty="0" smtClean="0">
              <a:solidFill>
                <a:srgbClr val="F4AD3E"/>
              </a:solidFill>
            </a:endParaRPr>
          </a:p>
          <a:p>
            <a:pPr>
              <a:lnSpc>
                <a:spcPct val="120000"/>
              </a:lnSpc>
            </a:pPr>
            <a:r>
              <a:rPr lang="en-US" sz="1600" dirty="0" smtClean="0">
                <a:solidFill>
                  <a:schemeClr val="bg1"/>
                </a:solidFill>
              </a:rPr>
              <a:t>Find SAFe </a:t>
            </a:r>
            <a:br>
              <a:rPr lang="en-US" sz="1600" dirty="0" smtClean="0">
                <a:solidFill>
                  <a:schemeClr val="bg1"/>
                </a:solidFill>
              </a:rPr>
            </a:br>
            <a:r>
              <a:rPr lang="en-US" sz="1600" dirty="0" smtClean="0">
                <a:solidFill>
                  <a:schemeClr val="bg1"/>
                </a:solidFill>
              </a:rPr>
              <a:t>training worldwide</a:t>
            </a:r>
            <a:endParaRPr lang="en-US" sz="1600" dirty="0">
              <a:solidFill>
                <a:schemeClr val="bg1"/>
              </a:solidFill>
            </a:endParaRPr>
          </a:p>
        </p:txBody>
      </p:sp>
    </p:spTree>
    <p:extLst>
      <p:ext uri="{BB962C8B-B14F-4D97-AF65-F5344CB8AC3E}">
        <p14:creationId xmlns:p14="http://schemas.microsoft.com/office/powerpoint/2010/main" xmlns="" val="12240364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8344"/>
            <a:ext cx="9144000" cy="5143500"/>
          </a:xfrm>
          <a:prstGeom prst="rect">
            <a:avLst/>
          </a:prstGeom>
        </p:spPr>
      </p:pic>
      <p:sp>
        <p:nvSpPr>
          <p:cNvPr id="115" name="TextBox 114"/>
          <p:cNvSpPr txBox="1"/>
          <p:nvPr/>
        </p:nvSpPr>
        <p:spPr>
          <a:xfrm>
            <a:off x="-76200" y="468943"/>
            <a:ext cx="9135533" cy="615553"/>
          </a:xfrm>
          <a:prstGeom prst="rect">
            <a:avLst/>
          </a:prstGeom>
          <a:solidFill>
            <a:schemeClr val="tx1">
              <a:lumMod val="50000"/>
              <a:alpha val="0"/>
            </a:schemeClr>
          </a:solidFill>
        </p:spPr>
        <p:txBody>
          <a:bodyPr wrap="square" rtlCol="0">
            <a:spAutoFit/>
          </a:bodyPr>
          <a:lstStyle/>
          <a:p>
            <a:pPr algn="ctr"/>
            <a:r>
              <a:rPr lang="en-US" sz="3400" dirty="0" smtClean="0"/>
              <a:t>SAFe</a:t>
            </a:r>
            <a:r>
              <a:rPr lang="en-US" sz="1600" baseline="85000" dirty="0" smtClean="0">
                <a:solidFill>
                  <a:srgbClr val="565656"/>
                </a:solidFill>
              </a:rPr>
              <a:t>®</a:t>
            </a:r>
            <a:r>
              <a:rPr lang="en-US" sz="3400" dirty="0"/>
              <a:t> </a:t>
            </a:r>
            <a:r>
              <a:rPr lang="en-US" sz="3400" dirty="0" smtClean="0"/>
              <a:t>for </a:t>
            </a:r>
            <a:r>
              <a:rPr lang="en-US" sz="3400" dirty="0"/>
              <a:t>Lean </a:t>
            </a:r>
            <a:r>
              <a:rPr lang="en-US" sz="3400" dirty="0" smtClean="0"/>
              <a:t>Enterprises</a:t>
            </a:r>
            <a:endParaRPr lang="en-US" sz="3400" baseline="96000" dirty="0">
              <a:solidFill>
                <a:schemeClr val="tx1">
                  <a:lumMod val="75000"/>
                </a:schemeClr>
              </a:solidFill>
            </a:endParaRPr>
          </a:p>
        </p:txBody>
      </p:sp>
      <p:pic>
        <p:nvPicPr>
          <p:cNvPr id="2" name="Picture 1" descr="SAFe_provided_by_SAI_logo.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121130" y="4441996"/>
            <a:ext cx="2621063" cy="271026"/>
          </a:xfrm>
          <a:prstGeom prst="rect">
            <a:avLst/>
          </a:prstGeom>
        </p:spPr>
      </p:pic>
      <p:grpSp>
        <p:nvGrpSpPr>
          <p:cNvPr id="3" name="Group 2"/>
          <p:cNvGrpSpPr/>
          <p:nvPr/>
        </p:nvGrpSpPr>
        <p:grpSpPr>
          <a:xfrm>
            <a:off x="0" y="1303345"/>
            <a:ext cx="9144000" cy="2729151"/>
            <a:chOff x="0" y="1303345"/>
            <a:chExt cx="9144000" cy="2729151"/>
          </a:xfrm>
        </p:grpSpPr>
        <p:grpSp>
          <p:nvGrpSpPr>
            <p:cNvPr id="14" name="Group 13"/>
            <p:cNvGrpSpPr/>
            <p:nvPr/>
          </p:nvGrpSpPr>
          <p:grpSpPr>
            <a:xfrm>
              <a:off x="351710" y="2385070"/>
              <a:ext cx="3776906" cy="584776"/>
              <a:chOff x="500267" y="976273"/>
              <a:chExt cx="3776906" cy="584776"/>
            </a:xfrm>
          </p:grpSpPr>
          <p:sp>
            <p:nvSpPr>
              <p:cNvPr id="6" name="TextBox 5"/>
              <p:cNvSpPr txBox="1"/>
              <p:nvPr/>
            </p:nvSpPr>
            <p:spPr>
              <a:xfrm>
                <a:off x="500267" y="976273"/>
                <a:ext cx="1478756" cy="584776"/>
              </a:xfrm>
              <a:prstGeom prst="rect">
                <a:avLst/>
              </a:prstGeom>
              <a:noFill/>
            </p:spPr>
            <p:txBody>
              <a:bodyPr wrap="square" rtlCol="0">
                <a:spAutoFit/>
              </a:bodyPr>
              <a:lstStyle/>
              <a:p>
                <a:pPr algn="l"/>
                <a:r>
                  <a:rPr lang="en-US" sz="3200" b="1" dirty="0">
                    <a:solidFill>
                      <a:srgbClr val="595959"/>
                    </a:solidFill>
                    <a:latin typeface="Arial" charset="0"/>
                    <a:ea typeface="Arial" charset="0"/>
                    <a:cs typeface="Arial" charset="0"/>
                  </a:rPr>
                  <a:t>70</a:t>
                </a:r>
                <a:r>
                  <a:rPr lang="en-US" sz="2800" baseline="30000" dirty="0">
                    <a:solidFill>
                      <a:srgbClr val="595959"/>
                    </a:solidFill>
                    <a:latin typeface="Arial" charset="0"/>
                    <a:ea typeface="Arial" charset="0"/>
                    <a:cs typeface="Arial" charset="0"/>
                  </a:rPr>
                  <a:t>%</a:t>
                </a:r>
              </a:p>
            </p:txBody>
          </p:sp>
          <p:sp>
            <p:nvSpPr>
              <p:cNvPr id="7" name="TextBox 6"/>
              <p:cNvSpPr txBox="1"/>
              <p:nvPr/>
            </p:nvSpPr>
            <p:spPr>
              <a:xfrm>
                <a:off x="1212662" y="1068310"/>
                <a:ext cx="3064511" cy="430887"/>
              </a:xfrm>
              <a:prstGeom prst="rect">
                <a:avLst/>
              </a:prstGeom>
              <a:noFill/>
            </p:spPr>
            <p:txBody>
              <a:bodyPr wrap="square" rtlCol="0">
                <a:spAutoFit/>
              </a:bodyPr>
              <a:lstStyle/>
              <a:p>
                <a:pPr algn="l"/>
                <a:r>
                  <a:rPr lang="en-US" sz="1100" dirty="0">
                    <a:solidFill>
                      <a:srgbClr val="565656"/>
                    </a:solidFill>
                  </a:rPr>
                  <a:t>US </a:t>
                </a:r>
                <a:r>
                  <a:rPr lang="en-US" sz="1100" i="1" dirty="0">
                    <a:solidFill>
                      <a:srgbClr val="565656"/>
                    </a:solidFill>
                  </a:rPr>
                  <a:t>Fortune </a:t>
                </a:r>
                <a:r>
                  <a:rPr lang="en-US" sz="1100" dirty="0">
                    <a:solidFill>
                      <a:srgbClr val="565656"/>
                    </a:solidFill>
                  </a:rPr>
                  <a:t>100 </a:t>
                </a:r>
                <a:r>
                  <a:rPr lang="en-US" sz="1100" dirty="0" smtClean="0">
                    <a:solidFill>
                      <a:srgbClr val="565656"/>
                    </a:solidFill>
                  </a:rPr>
                  <a:t>enterprises </a:t>
                </a:r>
                <a:r>
                  <a:rPr lang="en-US" sz="1100" dirty="0">
                    <a:solidFill>
                      <a:srgbClr val="565656"/>
                    </a:solidFill>
                  </a:rPr>
                  <a:t>have </a:t>
                </a:r>
                <a:br>
                  <a:rPr lang="en-US" sz="1100" dirty="0">
                    <a:solidFill>
                      <a:srgbClr val="565656"/>
                    </a:solidFill>
                  </a:rPr>
                </a:br>
                <a:r>
                  <a:rPr lang="en-US" sz="1100" dirty="0" smtClean="0">
                    <a:solidFill>
                      <a:srgbClr val="565656"/>
                    </a:solidFill>
                  </a:rPr>
                  <a:t>SAFe certified professionals</a:t>
                </a:r>
                <a:endParaRPr lang="en-US" sz="1100" dirty="0">
                  <a:solidFill>
                    <a:srgbClr val="565656"/>
                  </a:solidFill>
                </a:endParaRPr>
              </a:p>
            </p:txBody>
          </p:sp>
        </p:grpSp>
        <p:grpSp>
          <p:nvGrpSpPr>
            <p:cNvPr id="15" name="Group 14"/>
            <p:cNvGrpSpPr/>
            <p:nvPr/>
          </p:nvGrpSpPr>
          <p:grpSpPr>
            <a:xfrm>
              <a:off x="351710" y="3068159"/>
              <a:ext cx="3577184" cy="801414"/>
              <a:chOff x="351260" y="2396975"/>
              <a:chExt cx="3577184" cy="801414"/>
            </a:xfrm>
          </p:grpSpPr>
          <p:sp>
            <p:nvSpPr>
              <p:cNvPr id="11" name="TextBox 10"/>
              <p:cNvSpPr txBox="1"/>
              <p:nvPr/>
            </p:nvSpPr>
            <p:spPr>
              <a:xfrm>
                <a:off x="351260" y="2396975"/>
                <a:ext cx="2514043" cy="523220"/>
              </a:xfrm>
              <a:prstGeom prst="rect">
                <a:avLst/>
              </a:prstGeom>
              <a:noFill/>
            </p:spPr>
            <p:txBody>
              <a:bodyPr wrap="square" rtlCol="0">
                <a:spAutoFit/>
              </a:bodyPr>
              <a:lstStyle/>
              <a:p>
                <a:r>
                  <a:rPr lang="en-US" sz="2800" b="1" dirty="0" smtClean="0">
                    <a:latin typeface="Arial" charset="0"/>
                    <a:ea typeface="Arial" charset="0"/>
                    <a:cs typeface="Arial" charset="0"/>
                  </a:rPr>
                  <a:t>1.7 </a:t>
                </a:r>
                <a:r>
                  <a:rPr lang="en-US" sz="2000" b="1" dirty="0" smtClean="0">
                    <a:latin typeface="Arial" charset="0"/>
                    <a:ea typeface="Arial" charset="0"/>
                    <a:cs typeface="Arial" charset="0"/>
                  </a:rPr>
                  <a:t>million</a:t>
                </a:r>
                <a:endParaRPr lang="en-US" sz="2000" dirty="0">
                  <a:latin typeface="Arial" charset="0"/>
                  <a:ea typeface="Arial" charset="0"/>
                  <a:cs typeface="Arial" charset="0"/>
                </a:endParaRPr>
              </a:p>
            </p:txBody>
          </p:sp>
          <p:sp>
            <p:nvSpPr>
              <p:cNvPr id="12" name="TextBox 11"/>
              <p:cNvSpPr txBox="1"/>
              <p:nvPr/>
            </p:nvSpPr>
            <p:spPr>
              <a:xfrm>
                <a:off x="362068" y="2798279"/>
                <a:ext cx="3566376" cy="400110"/>
              </a:xfrm>
              <a:prstGeom prst="rect">
                <a:avLst/>
              </a:prstGeom>
              <a:noFill/>
            </p:spPr>
            <p:txBody>
              <a:bodyPr wrap="square" rtlCol="0">
                <a:spAutoFit/>
              </a:bodyPr>
              <a:lstStyle/>
              <a:p>
                <a:r>
                  <a:rPr lang="en-US" sz="1000" dirty="0" smtClean="0">
                    <a:solidFill>
                      <a:srgbClr val="565656"/>
                    </a:solidFill>
                  </a:rPr>
                  <a:t>Annual visitors to SAFe </a:t>
                </a:r>
                <a:br>
                  <a:rPr lang="en-US" sz="1000" dirty="0" smtClean="0">
                    <a:solidFill>
                      <a:srgbClr val="565656"/>
                    </a:solidFill>
                  </a:rPr>
                </a:br>
                <a:r>
                  <a:rPr lang="en-US" sz="1000" dirty="0" smtClean="0">
                    <a:solidFill>
                      <a:srgbClr val="565656"/>
                    </a:solidFill>
                  </a:rPr>
                  <a:t>and Scaled Agile websites</a:t>
                </a:r>
                <a:endParaRPr lang="en-US" sz="1000" dirty="0">
                  <a:solidFill>
                    <a:srgbClr val="565656"/>
                  </a:solidFill>
                </a:endParaRPr>
              </a:p>
            </p:txBody>
          </p:sp>
        </p:grpSp>
        <p:sp>
          <p:nvSpPr>
            <p:cNvPr id="59" name="TextBox 58"/>
            <p:cNvSpPr txBox="1"/>
            <p:nvPr/>
          </p:nvSpPr>
          <p:spPr>
            <a:xfrm>
              <a:off x="2585954" y="1365628"/>
              <a:ext cx="1062329" cy="492443"/>
            </a:xfrm>
            <a:prstGeom prst="rect">
              <a:avLst/>
            </a:prstGeom>
            <a:noFill/>
          </p:spPr>
          <p:txBody>
            <a:bodyPr wrap="square" lIns="0" tIns="0" rIns="0" bIns="0" rtlCol="0">
              <a:spAutoFit/>
            </a:bodyPr>
            <a:lstStyle/>
            <a:p>
              <a:r>
                <a:rPr lang="en-US" sz="3200" b="1" dirty="0" smtClean="0">
                  <a:solidFill>
                    <a:srgbClr val="595959"/>
                  </a:solidFill>
                  <a:latin typeface="Arial" charset="0"/>
                  <a:ea typeface="Arial" charset="0"/>
                  <a:cs typeface="Arial" charset="0"/>
                </a:rPr>
                <a:t>130</a:t>
              </a:r>
              <a:endParaRPr lang="en-US" sz="3200" dirty="0">
                <a:solidFill>
                  <a:srgbClr val="595959"/>
                </a:solidFill>
                <a:latin typeface="Arial" charset="0"/>
                <a:ea typeface="Arial" charset="0"/>
                <a:cs typeface="Arial" charset="0"/>
              </a:endParaRPr>
            </a:p>
          </p:txBody>
        </p:sp>
        <p:pic>
          <p:nvPicPr>
            <p:cNvPr id="61" name="Picture 6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486258" y="1839435"/>
              <a:ext cx="545742" cy="469336"/>
            </a:xfrm>
            <a:prstGeom prst="rect">
              <a:avLst/>
            </a:prstGeom>
          </p:spPr>
        </p:pic>
        <p:sp>
          <p:nvSpPr>
            <p:cNvPr id="63" name="TextBox 62"/>
            <p:cNvSpPr txBox="1"/>
            <p:nvPr/>
          </p:nvSpPr>
          <p:spPr>
            <a:xfrm>
              <a:off x="2537076" y="1778904"/>
              <a:ext cx="2224424" cy="400110"/>
            </a:xfrm>
            <a:prstGeom prst="rect">
              <a:avLst/>
            </a:prstGeom>
            <a:noFill/>
          </p:spPr>
          <p:txBody>
            <a:bodyPr wrap="square" rtlCol="0">
              <a:spAutoFit/>
            </a:bodyPr>
            <a:lstStyle/>
            <a:p>
              <a:r>
                <a:rPr lang="en-US" sz="1000" dirty="0">
                  <a:solidFill>
                    <a:srgbClr val="565656"/>
                  </a:solidFill>
                </a:rPr>
                <a:t>Scaled Agile Partners</a:t>
              </a:r>
            </a:p>
            <a:p>
              <a:r>
                <a:rPr lang="en-US" sz="1000" dirty="0">
                  <a:solidFill>
                    <a:srgbClr val="565656"/>
                  </a:solidFill>
                </a:rPr>
                <a:t>in 35 countries</a:t>
              </a:r>
            </a:p>
          </p:txBody>
        </p:sp>
        <p:sp>
          <p:nvSpPr>
            <p:cNvPr id="66" name="TextBox 65"/>
            <p:cNvSpPr txBox="1"/>
            <p:nvPr/>
          </p:nvSpPr>
          <p:spPr>
            <a:xfrm>
              <a:off x="346306" y="1319461"/>
              <a:ext cx="1742859" cy="584776"/>
            </a:xfrm>
            <a:prstGeom prst="rect">
              <a:avLst/>
            </a:prstGeom>
            <a:noFill/>
          </p:spPr>
          <p:txBody>
            <a:bodyPr wrap="square" rtlCol="0">
              <a:spAutoFit/>
            </a:bodyPr>
            <a:lstStyle/>
            <a:p>
              <a:r>
                <a:rPr lang="en-US" sz="3200" b="1" dirty="0" smtClean="0">
                  <a:solidFill>
                    <a:schemeClr val="tx2">
                      <a:lumMod val="65000"/>
                      <a:lumOff val="35000"/>
                    </a:schemeClr>
                  </a:solidFill>
                  <a:latin typeface="Arial" charset="0"/>
                  <a:ea typeface="Arial" charset="0"/>
                  <a:cs typeface="Arial" charset="0"/>
                </a:rPr>
                <a:t>130,000</a:t>
              </a:r>
              <a:endParaRPr lang="en-US" sz="3200" dirty="0">
                <a:solidFill>
                  <a:schemeClr val="tx2">
                    <a:lumMod val="65000"/>
                    <a:lumOff val="35000"/>
                  </a:schemeClr>
                </a:solidFill>
                <a:latin typeface="Arial" charset="0"/>
                <a:ea typeface="Arial" charset="0"/>
                <a:cs typeface="Arial" charset="0"/>
              </a:endParaRPr>
            </a:p>
          </p:txBody>
        </p:sp>
        <p:sp>
          <p:nvSpPr>
            <p:cNvPr id="67" name="TextBox 66"/>
            <p:cNvSpPr txBox="1"/>
            <p:nvPr/>
          </p:nvSpPr>
          <p:spPr>
            <a:xfrm>
              <a:off x="367923" y="1784308"/>
              <a:ext cx="1377651" cy="553998"/>
            </a:xfrm>
            <a:prstGeom prst="rect">
              <a:avLst/>
            </a:prstGeom>
            <a:noFill/>
          </p:spPr>
          <p:txBody>
            <a:bodyPr wrap="square" rtlCol="0">
              <a:spAutoFit/>
            </a:bodyPr>
            <a:lstStyle/>
            <a:p>
              <a:r>
                <a:rPr lang="en-US" sz="1000" dirty="0" smtClean="0">
                  <a:solidFill>
                    <a:srgbClr val="565656"/>
                  </a:solidFill>
                </a:rPr>
                <a:t>SAFe certified</a:t>
              </a:r>
            </a:p>
            <a:p>
              <a:r>
                <a:rPr lang="en-US" sz="1000" dirty="0" smtClean="0">
                  <a:solidFill>
                    <a:srgbClr val="565656"/>
                  </a:solidFill>
                </a:rPr>
                <a:t>professionals</a:t>
              </a:r>
            </a:p>
            <a:p>
              <a:r>
                <a:rPr lang="en-US" sz="1000" dirty="0" smtClean="0">
                  <a:solidFill>
                    <a:srgbClr val="565656"/>
                  </a:solidFill>
                </a:rPr>
                <a:t>in 100+ countries</a:t>
              </a:r>
              <a:endParaRPr lang="en-US" sz="1000" dirty="0">
                <a:solidFill>
                  <a:srgbClr val="565656"/>
                </a:solidFill>
              </a:endParaRPr>
            </a:p>
          </p:txBody>
        </p:sp>
        <p:grpSp>
          <p:nvGrpSpPr>
            <p:cNvPr id="73" name="Group 72"/>
            <p:cNvGrpSpPr/>
            <p:nvPr/>
          </p:nvGrpSpPr>
          <p:grpSpPr>
            <a:xfrm>
              <a:off x="5772567" y="2947198"/>
              <a:ext cx="3130725" cy="952184"/>
              <a:chOff x="5947879" y="666039"/>
              <a:chExt cx="3130725" cy="952184"/>
            </a:xfrm>
          </p:grpSpPr>
          <p:sp>
            <p:nvSpPr>
              <p:cNvPr id="72" name="TextBox 71"/>
              <p:cNvSpPr txBox="1"/>
              <p:nvPr/>
            </p:nvSpPr>
            <p:spPr>
              <a:xfrm>
                <a:off x="5947879" y="666039"/>
                <a:ext cx="3022102" cy="952184"/>
              </a:xfrm>
              <a:prstGeom prst="rect">
                <a:avLst/>
              </a:prstGeom>
              <a:noFill/>
            </p:spPr>
            <p:txBody>
              <a:bodyPr wrap="square" rtlCol="0">
                <a:spAutoFit/>
              </a:bodyPr>
              <a:lstStyle/>
              <a:p>
                <a:pPr>
                  <a:lnSpc>
                    <a:spcPts val="1350"/>
                  </a:lnSpc>
                </a:pPr>
                <a:r>
                  <a:rPr lang="en-US" sz="1100" b="1" dirty="0" smtClean="0">
                    <a:solidFill>
                      <a:srgbClr val="9EB31C"/>
                    </a:solidFill>
                  </a:rPr>
                  <a:t>Fastest Growing Method </a:t>
                </a:r>
                <a:r>
                  <a:rPr lang="en-US" sz="1100" b="1" dirty="0" smtClean="0">
                    <a:solidFill>
                      <a:srgbClr val="FDC338"/>
                    </a:solidFill>
                  </a:rPr>
                  <a:t/>
                </a:r>
                <a:br>
                  <a:rPr lang="en-US" sz="1100" b="1" dirty="0" smtClean="0">
                    <a:solidFill>
                      <a:srgbClr val="FDC338"/>
                    </a:solidFill>
                  </a:rPr>
                </a:br>
                <a:r>
                  <a:rPr lang="en-US" sz="900" b="1" dirty="0" smtClean="0">
                    <a:solidFill>
                      <a:srgbClr val="565656"/>
                    </a:solidFill>
                  </a:rPr>
                  <a:t>11</a:t>
                </a:r>
                <a:r>
                  <a:rPr lang="en-US" sz="900" b="1" baseline="30000" dirty="0" smtClean="0">
                    <a:solidFill>
                      <a:srgbClr val="565656"/>
                    </a:solidFill>
                  </a:rPr>
                  <a:t>th</a:t>
                </a:r>
                <a:r>
                  <a:rPr lang="en-US" sz="900" b="1" dirty="0" smtClean="0">
                    <a:solidFill>
                      <a:srgbClr val="565656"/>
                    </a:solidFill>
                  </a:rPr>
                  <a:t> Annual State of Agile Survey by VersionOne</a:t>
                </a:r>
              </a:p>
              <a:p>
                <a:pPr>
                  <a:lnSpc>
                    <a:spcPts val="1350"/>
                  </a:lnSpc>
                </a:pPr>
                <a:r>
                  <a:rPr lang="en-US" sz="900" dirty="0" smtClean="0">
                    <a:solidFill>
                      <a:srgbClr val="565656"/>
                    </a:solidFill>
                  </a:rPr>
                  <a:t>28% cite SAFe as preferred method for scaling </a:t>
                </a:r>
                <a:br>
                  <a:rPr lang="en-US" sz="900" dirty="0" smtClean="0">
                    <a:solidFill>
                      <a:srgbClr val="565656"/>
                    </a:solidFill>
                  </a:rPr>
                </a:br>
                <a:r>
                  <a:rPr lang="en-US" sz="900" dirty="0" smtClean="0">
                    <a:solidFill>
                      <a:srgbClr val="565656"/>
                    </a:solidFill>
                  </a:rPr>
                  <a:t>Agile, making SAFe the most popular scaling </a:t>
                </a:r>
                <a:br>
                  <a:rPr lang="en-US" sz="900" dirty="0" smtClean="0">
                    <a:solidFill>
                      <a:srgbClr val="565656"/>
                    </a:solidFill>
                  </a:rPr>
                </a:br>
                <a:r>
                  <a:rPr lang="en-US" sz="900" dirty="0" smtClean="0">
                    <a:solidFill>
                      <a:srgbClr val="565656"/>
                    </a:solidFill>
                  </a:rPr>
                  <a:t>method above Scrum and Scrum of Scrums</a:t>
                </a:r>
              </a:p>
            </p:txBody>
          </p:sp>
          <p:sp>
            <p:nvSpPr>
              <p:cNvPr id="70" name="TextBox 69"/>
              <p:cNvSpPr txBox="1"/>
              <p:nvPr/>
            </p:nvSpPr>
            <p:spPr>
              <a:xfrm>
                <a:off x="8016275" y="1174758"/>
                <a:ext cx="1062329" cy="430887"/>
              </a:xfrm>
              <a:prstGeom prst="rect">
                <a:avLst/>
              </a:prstGeom>
              <a:noFill/>
            </p:spPr>
            <p:txBody>
              <a:bodyPr wrap="square" lIns="0" tIns="0" rIns="0" bIns="0" rtlCol="0">
                <a:spAutoFit/>
              </a:bodyPr>
              <a:lstStyle/>
              <a:p>
                <a:pPr algn="r"/>
                <a:r>
                  <a:rPr lang="en-US" sz="2800" b="1" dirty="0" smtClean="0">
                    <a:latin typeface="Arial" charset="0"/>
                    <a:ea typeface="Arial" charset="0"/>
                    <a:cs typeface="Arial" charset="0"/>
                  </a:rPr>
                  <a:t>28</a:t>
                </a:r>
                <a:r>
                  <a:rPr lang="en-US" sz="2800" b="1" baseline="30000" dirty="0" smtClean="0">
                    <a:latin typeface="Arial" charset="0"/>
                    <a:ea typeface="Arial" charset="0"/>
                    <a:cs typeface="Arial" charset="0"/>
                  </a:rPr>
                  <a:t>%</a:t>
                </a:r>
                <a:endParaRPr lang="en-US" sz="2800" baseline="30000" dirty="0">
                  <a:latin typeface="Arial" charset="0"/>
                  <a:ea typeface="Arial" charset="0"/>
                  <a:cs typeface="Arial" charset="0"/>
                </a:endParaRPr>
              </a:p>
            </p:txBody>
          </p:sp>
        </p:grpSp>
        <p:sp>
          <p:nvSpPr>
            <p:cNvPr id="83" name="TextBox 82"/>
            <p:cNvSpPr txBox="1"/>
            <p:nvPr/>
          </p:nvSpPr>
          <p:spPr>
            <a:xfrm>
              <a:off x="4199107" y="3321789"/>
              <a:ext cx="1264596" cy="259686"/>
            </a:xfrm>
            <a:prstGeom prst="rect">
              <a:avLst/>
            </a:prstGeom>
            <a:noFill/>
          </p:spPr>
          <p:txBody>
            <a:bodyPr wrap="square" rtlCol="0">
              <a:spAutoFit/>
            </a:bodyPr>
            <a:lstStyle/>
            <a:p>
              <a:pPr algn="ctr">
                <a:lnSpc>
                  <a:spcPts val="1350"/>
                </a:lnSpc>
              </a:pPr>
              <a:r>
                <a:rPr lang="en-US" sz="900" b="1" dirty="0" smtClean="0"/>
                <a:t>Annual Gathering</a:t>
              </a:r>
            </a:p>
          </p:txBody>
        </p:sp>
        <p:sp>
          <p:nvSpPr>
            <p:cNvPr id="87" name="TextBox 86"/>
            <p:cNvSpPr txBox="1"/>
            <p:nvPr/>
          </p:nvSpPr>
          <p:spPr>
            <a:xfrm>
              <a:off x="5815801" y="2145877"/>
              <a:ext cx="3020162" cy="602088"/>
            </a:xfrm>
            <a:prstGeom prst="rect">
              <a:avLst/>
            </a:prstGeom>
            <a:noFill/>
          </p:spPr>
          <p:txBody>
            <a:bodyPr wrap="square" rtlCol="0">
              <a:spAutoFit/>
            </a:bodyPr>
            <a:lstStyle/>
            <a:p>
              <a:r>
                <a:rPr lang="en-US" sz="1100" b="1" dirty="0" smtClean="0">
                  <a:solidFill>
                    <a:srgbClr val="9EB31C"/>
                  </a:solidFill>
                </a:rPr>
                <a:t>Configurable</a:t>
              </a:r>
              <a:r>
                <a:rPr lang="en-US" sz="1100" b="1" dirty="0" smtClean="0">
                  <a:solidFill>
                    <a:srgbClr val="F9C143"/>
                  </a:solidFill>
                </a:rPr>
                <a:t> </a:t>
              </a:r>
            </a:p>
            <a:p>
              <a:pPr>
                <a:lnSpc>
                  <a:spcPts val="1350"/>
                </a:lnSpc>
              </a:pPr>
              <a:r>
                <a:rPr lang="en-US" sz="900" dirty="0" smtClean="0">
                  <a:solidFill>
                    <a:srgbClr val="565656"/>
                  </a:solidFill>
                </a:rPr>
                <a:t>SAFe is able to accommodate enterprises</a:t>
              </a:r>
            </a:p>
            <a:p>
              <a:pPr>
                <a:lnSpc>
                  <a:spcPts val="1350"/>
                </a:lnSpc>
              </a:pPr>
              <a:r>
                <a:rPr lang="en-US" sz="900" dirty="0" smtClean="0">
                  <a:solidFill>
                    <a:srgbClr val="565656"/>
                  </a:solidFill>
                </a:rPr>
                <a:t>of all sizes and industries</a:t>
              </a:r>
            </a:p>
          </p:txBody>
        </p:sp>
        <p:sp>
          <p:nvSpPr>
            <p:cNvPr id="92" name="TextBox 91"/>
            <p:cNvSpPr txBox="1"/>
            <p:nvPr/>
          </p:nvSpPr>
          <p:spPr>
            <a:xfrm>
              <a:off x="4104968" y="1381161"/>
              <a:ext cx="1318642" cy="1825714"/>
            </a:xfrm>
            <a:prstGeom prst="rect">
              <a:avLst/>
            </a:prstGeom>
            <a:noFill/>
          </p:spPr>
          <p:txBody>
            <a:bodyPr wrap="square" rtlCol="0">
              <a:spAutoFit/>
            </a:bodyPr>
            <a:lstStyle/>
            <a:p>
              <a:pPr algn="r">
                <a:lnSpc>
                  <a:spcPts val="1700"/>
                </a:lnSpc>
              </a:pPr>
              <a:r>
                <a:rPr lang="en-US" sz="1000" dirty="0">
                  <a:solidFill>
                    <a:srgbClr val="565656"/>
                  </a:solidFill>
                </a:rPr>
                <a:t>SAFe is </a:t>
              </a:r>
              <a:r>
                <a:rPr lang="en-US" sz="1000" dirty="0" smtClean="0">
                  <a:solidFill>
                    <a:srgbClr val="565656"/>
                  </a:solidFill>
                </a:rPr>
                <a:t>a framework </a:t>
              </a:r>
              <a:r>
                <a:rPr lang="en-US" sz="1000" dirty="0">
                  <a:solidFill>
                    <a:srgbClr val="565656"/>
                  </a:solidFill>
                </a:rPr>
                <a:t>of mindset</a:t>
              </a:r>
              <a:r>
                <a:rPr lang="en-US" sz="1000" smtClean="0">
                  <a:solidFill>
                    <a:srgbClr val="565656"/>
                  </a:solidFill>
                </a:rPr>
                <a:t>, principles, </a:t>
              </a:r>
              <a:r>
                <a:rPr lang="en-US" sz="1000" dirty="0">
                  <a:solidFill>
                    <a:srgbClr val="565656"/>
                  </a:solidFill>
                </a:rPr>
                <a:t>and practices for scaling Lean-Agile development throughout the enterprise</a:t>
              </a:r>
              <a:endParaRPr lang="en-US" sz="1000" dirty="0" smtClean="0">
                <a:solidFill>
                  <a:srgbClr val="565656"/>
                </a:solidFill>
              </a:endParaRPr>
            </a:p>
          </p:txBody>
        </p:sp>
        <p:cxnSp>
          <p:nvCxnSpPr>
            <p:cNvPr id="96" name="Straight Connector 95"/>
            <p:cNvCxnSpPr/>
            <p:nvPr/>
          </p:nvCxnSpPr>
          <p:spPr bwMode="auto">
            <a:xfrm flipH="1" flipV="1">
              <a:off x="5458177" y="2874187"/>
              <a:ext cx="3685823" cy="9172"/>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99" name="Straight Connector 98"/>
            <p:cNvCxnSpPr/>
            <p:nvPr/>
          </p:nvCxnSpPr>
          <p:spPr bwMode="auto">
            <a:xfrm flipH="1" flipV="1">
              <a:off x="5458177" y="2061747"/>
              <a:ext cx="3685823" cy="9172"/>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101" name="Straight Connector 100"/>
            <p:cNvCxnSpPr/>
            <p:nvPr/>
          </p:nvCxnSpPr>
          <p:spPr bwMode="auto">
            <a:xfrm flipH="1" flipV="1">
              <a:off x="5452533" y="1317995"/>
              <a:ext cx="361" cy="2703690"/>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104" name="Straight Connector 103"/>
            <p:cNvCxnSpPr/>
            <p:nvPr/>
          </p:nvCxnSpPr>
          <p:spPr bwMode="auto">
            <a:xfrm flipH="1" flipV="1">
              <a:off x="0" y="2338202"/>
              <a:ext cx="4177489" cy="13568"/>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sp>
          <p:nvSpPr>
            <p:cNvPr id="109" name="Isosceles Triangle 108"/>
            <p:cNvSpPr/>
            <p:nvPr/>
          </p:nvSpPr>
          <p:spPr bwMode="auto">
            <a:xfrm rot="5400000">
              <a:off x="5342296" y="1661749"/>
              <a:ext cx="333021" cy="101600"/>
            </a:xfrm>
            <a:prstGeom prst="triangle">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smtClean="0"/>
            </a:p>
          </p:txBody>
        </p:sp>
        <p:sp>
          <p:nvSpPr>
            <p:cNvPr id="110" name="Isosceles Triangle 109"/>
            <p:cNvSpPr/>
            <p:nvPr/>
          </p:nvSpPr>
          <p:spPr bwMode="auto">
            <a:xfrm rot="5400000">
              <a:off x="5343376" y="2417786"/>
              <a:ext cx="333021" cy="101600"/>
            </a:xfrm>
            <a:prstGeom prst="triangle">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smtClean="0"/>
            </a:p>
          </p:txBody>
        </p:sp>
        <p:sp>
          <p:nvSpPr>
            <p:cNvPr id="111" name="Isosceles Triangle 110"/>
            <p:cNvSpPr/>
            <p:nvPr/>
          </p:nvSpPr>
          <p:spPr bwMode="auto">
            <a:xfrm rot="5400000">
              <a:off x="5343376" y="3351890"/>
              <a:ext cx="333021" cy="101600"/>
            </a:xfrm>
            <a:prstGeom prst="triangle">
              <a:avLst/>
            </a:prstGeom>
            <a:solidFill>
              <a:schemeClr val="bg1">
                <a:lumMod val="85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smtClean="0"/>
            </a:p>
          </p:txBody>
        </p:sp>
        <p:cxnSp>
          <p:nvCxnSpPr>
            <p:cNvPr id="62" name="Straight Connector 61"/>
            <p:cNvCxnSpPr/>
            <p:nvPr/>
          </p:nvCxnSpPr>
          <p:spPr bwMode="auto">
            <a:xfrm flipH="1" flipV="1">
              <a:off x="0" y="4024331"/>
              <a:ext cx="9144000" cy="2758"/>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68" name="Straight Connector 67"/>
            <p:cNvCxnSpPr/>
            <p:nvPr/>
          </p:nvCxnSpPr>
          <p:spPr bwMode="auto">
            <a:xfrm flipH="1">
              <a:off x="4182894" y="3286708"/>
              <a:ext cx="1275404" cy="9131"/>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69" name="Straight Connector 68"/>
            <p:cNvCxnSpPr/>
            <p:nvPr/>
          </p:nvCxnSpPr>
          <p:spPr bwMode="auto">
            <a:xfrm flipH="1" flipV="1">
              <a:off x="2297348" y="3043515"/>
              <a:ext cx="2" cy="988981"/>
            </a:xfrm>
            <a:prstGeom prst="line">
              <a:avLst/>
            </a:prstGeom>
            <a:solidFill>
              <a:schemeClr val="accent1"/>
            </a:solidFill>
            <a:ln w="12700" cap="flat" cmpd="sng" algn="ctr">
              <a:solidFill>
                <a:schemeClr val="bg1">
                  <a:lumMod val="85000"/>
                </a:schemeClr>
              </a:solidFill>
              <a:prstDash val="solid"/>
              <a:round/>
              <a:headEnd type="none" w="med" len="med"/>
              <a:tailEnd type="none" w="med" len="med"/>
            </a:ln>
            <a:effectLst/>
          </p:spPr>
        </p:cxnSp>
        <p:cxnSp>
          <p:nvCxnSpPr>
            <p:cNvPr id="71" name="Straight Connector 70"/>
            <p:cNvCxnSpPr/>
            <p:nvPr/>
          </p:nvCxnSpPr>
          <p:spPr bwMode="auto">
            <a:xfrm flipV="1">
              <a:off x="4182894" y="1314153"/>
              <a:ext cx="5404" cy="2696723"/>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sp>
          <p:nvSpPr>
            <p:cNvPr id="75" name="TextBox 74"/>
            <p:cNvSpPr txBox="1"/>
            <p:nvPr/>
          </p:nvSpPr>
          <p:spPr>
            <a:xfrm>
              <a:off x="2658645" y="3154093"/>
              <a:ext cx="1562078" cy="769441"/>
            </a:xfrm>
            <a:prstGeom prst="rect">
              <a:avLst/>
            </a:prstGeom>
            <a:noFill/>
          </p:spPr>
          <p:txBody>
            <a:bodyPr wrap="square" rtlCol="0">
              <a:spAutoFit/>
            </a:bodyPr>
            <a:lstStyle/>
            <a:p>
              <a:r>
                <a:rPr lang="en-US" sz="1400" b="1" dirty="0" smtClean="0">
                  <a:solidFill>
                    <a:srgbClr val="565656"/>
                  </a:solidFill>
                </a:rPr>
                <a:t>Pledged 1</a:t>
              </a:r>
              <a:r>
                <a:rPr lang="en-US" sz="1400" b="1" baseline="30000" dirty="0">
                  <a:solidFill>
                    <a:srgbClr val="565656"/>
                  </a:solidFill>
                </a:rPr>
                <a:t>%</a:t>
              </a:r>
            </a:p>
            <a:p>
              <a:r>
                <a:rPr lang="en-US" sz="1000" dirty="0">
                  <a:solidFill>
                    <a:srgbClr val="565656"/>
                  </a:solidFill>
                </a:rPr>
                <a:t>Scaled Agile </a:t>
              </a:r>
              <a:r>
                <a:rPr lang="en-US" sz="1000" dirty="0" smtClean="0">
                  <a:solidFill>
                    <a:srgbClr val="565656"/>
                  </a:solidFill>
                </a:rPr>
                <a:t>stock equity </a:t>
              </a:r>
              <a:r>
                <a:rPr lang="en-US" sz="1000" dirty="0">
                  <a:solidFill>
                    <a:srgbClr val="565656"/>
                  </a:solidFill>
                </a:rPr>
                <a:t>&amp; </a:t>
              </a:r>
              <a:r>
                <a:rPr lang="en-US" sz="1000" dirty="0" smtClean="0">
                  <a:solidFill>
                    <a:srgbClr val="565656"/>
                  </a:solidFill>
                </a:rPr>
                <a:t>employee time </a:t>
              </a:r>
              <a:r>
                <a:rPr lang="en-US" sz="1000" dirty="0">
                  <a:solidFill>
                    <a:srgbClr val="565656"/>
                  </a:solidFill>
                </a:rPr>
                <a:t>to </a:t>
              </a:r>
              <a:r>
                <a:rPr lang="en-US" sz="1000" dirty="0" smtClean="0">
                  <a:solidFill>
                    <a:srgbClr val="565656"/>
                  </a:solidFill>
                </a:rPr>
                <a:t>Pledge </a:t>
              </a:r>
              <a:r>
                <a:rPr lang="en-US" sz="1000" dirty="0">
                  <a:solidFill>
                    <a:srgbClr val="565656"/>
                  </a:solidFill>
                </a:rPr>
                <a:t>1% </a:t>
              </a:r>
              <a:r>
                <a:rPr lang="en-US" sz="1000" dirty="0" smtClean="0">
                  <a:solidFill>
                    <a:srgbClr val="565656"/>
                  </a:solidFill>
                </a:rPr>
                <a:t>campaign</a:t>
              </a:r>
              <a:endParaRPr lang="en-US" sz="1000" dirty="0">
                <a:solidFill>
                  <a:srgbClr val="565656"/>
                </a:solidFill>
              </a:endParaRPr>
            </a:p>
          </p:txBody>
        </p:sp>
        <p:pic>
          <p:nvPicPr>
            <p:cNvPr id="76" name="Picture 75"/>
            <p:cNvPicPr>
              <a:picLocks noChangeAspect="1"/>
            </p:cNvPicPr>
            <p:nvPr/>
          </p:nvPicPr>
          <p:blipFill>
            <a:blip r:embed="rId6">
              <a:alphaModFix amt="86000"/>
              <a:extLst>
                <a:ext uri="{28A0092B-C50C-407E-A947-70E740481C1C}">
                  <a14:useLocalDpi xmlns:a14="http://schemas.microsoft.com/office/drawing/2010/main" xmlns="" val="0"/>
                </a:ext>
              </a:extLst>
            </a:blip>
            <a:stretch>
              <a:fillRect/>
            </a:stretch>
          </p:blipFill>
          <p:spPr>
            <a:xfrm>
              <a:off x="2337104" y="3178623"/>
              <a:ext cx="385671" cy="346529"/>
            </a:xfrm>
            <a:prstGeom prst="rect">
              <a:avLst/>
            </a:prstGeom>
            <a:effectLst>
              <a:outerShdw dist="12700" dir="2700000" algn="tl" rotWithShape="0">
                <a:srgbClr val="000000">
                  <a:alpha val="50000"/>
                </a:srgbClr>
              </a:outerShdw>
            </a:effectLst>
          </p:spPr>
        </p:pic>
        <p:cxnSp>
          <p:nvCxnSpPr>
            <p:cNvPr id="79" name="Straight Connector 78"/>
            <p:cNvCxnSpPr/>
            <p:nvPr/>
          </p:nvCxnSpPr>
          <p:spPr bwMode="auto">
            <a:xfrm flipV="1">
              <a:off x="2297350" y="1314153"/>
              <a:ext cx="0" cy="1038702"/>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cxnSp>
          <p:nvCxnSpPr>
            <p:cNvPr id="80" name="Straight Connector 79"/>
            <p:cNvCxnSpPr/>
            <p:nvPr/>
          </p:nvCxnSpPr>
          <p:spPr bwMode="auto">
            <a:xfrm flipH="1">
              <a:off x="1" y="1303345"/>
              <a:ext cx="9143999" cy="4967"/>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sp>
          <p:nvSpPr>
            <p:cNvPr id="90" name="TextBox 89"/>
            <p:cNvSpPr txBox="1"/>
            <p:nvPr/>
          </p:nvSpPr>
          <p:spPr>
            <a:xfrm>
              <a:off x="5772567" y="1371943"/>
              <a:ext cx="3022102" cy="605935"/>
            </a:xfrm>
            <a:prstGeom prst="rect">
              <a:avLst/>
            </a:prstGeom>
            <a:noFill/>
          </p:spPr>
          <p:txBody>
            <a:bodyPr wrap="square" rtlCol="0">
              <a:spAutoFit/>
            </a:bodyPr>
            <a:lstStyle/>
            <a:p>
              <a:pPr>
                <a:lnSpc>
                  <a:spcPts val="1350"/>
                </a:lnSpc>
              </a:pPr>
              <a:r>
                <a:rPr lang="en-US" sz="1100" b="1" dirty="0" smtClean="0">
                  <a:solidFill>
                    <a:schemeClr val="accent5"/>
                  </a:solidFill>
                </a:rPr>
                <a:t>Freely Available</a:t>
              </a:r>
              <a:r>
                <a:rPr lang="en-US" sz="1100" b="1" dirty="0" smtClean="0">
                  <a:solidFill>
                    <a:schemeClr val="accent1">
                      <a:lumMod val="60000"/>
                      <a:lumOff val="40000"/>
                    </a:schemeClr>
                  </a:solidFill>
                </a:rPr>
                <a:t/>
              </a:r>
              <a:br>
                <a:rPr lang="en-US" sz="1100" b="1" dirty="0" smtClean="0">
                  <a:solidFill>
                    <a:schemeClr val="accent1">
                      <a:lumMod val="60000"/>
                      <a:lumOff val="40000"/>
                    </a:schemeClr>
                  </a:solidFill>
                </a:rPr>
              </a:br>
              <a:r>
                <a:rPr lang="en-US" sz="900" dirty="0" smtClean="0"/>
                <a:t>SAFe’s body of knowledge is freely </a:t>
              </a:r>
              <a:br>
                <a:rPr lang="en-US" sz="900" dirty="0" smtClean="0"/>
              </a:br>
              <a:r>
                <a:rPr lang="en-US" sz="900" dirty="0" smtClean="0"/>
                <a:t>available</a:t>
              </a:r>
              <a:r>
                <a:rPr lang="en-US" sz="900" dirty="0"/>
                <a:t> </a:t>
              </a:r>
              <a:r>
                <a:rPr lang="en-US" sz="900" dirty="0" smtClean="0"/>
                <a:t>at </a:t>
              </a:r>
              <a:r>
                <a:rPr lang="en-US" sz="900" b="1" dirty="0" smtClean="0"/>
                <a:t>scaledagileframework.com</a:t>
              </a:r>
            </a:p>
          </p:txBody>
        </p:sp>
        <p:cxnSp>
          <p:nvCxnSpPr>
            <p:cNvPr id="93" name="Straight Connector 92"/>
            <p:cNvCxnSpPr/>
            <p:nvPr/>
          </p:nvCxnSpPr>
          <p:spPr bwMode="auto">
            <a:xfrm flipH="1" flipV="1">
              <a:off x="0" y="3031027"/>
              <a:ext cx="4177489" cy="13568"/>
            </a:xfrm>
            <a:prstGeom prst="line">
              <a:avLst/>
            </a:prstGeom>
            <a:solidFill>
              <a:schemeClr val="accent1"/>
            </a:solidFill>
            <a:ln w="12700" cap="flat" cmpd="sng" algn="ctr">
              <a:solidFill>
                <a:schemeClr val="bg1">
                  <a:lumMod val="75000"/>
                </a:schemeClr>
              </a:solidFill>
              <a:prstDash val="solid"/>
              <a:round/>
              <a:headEnd type="none" w="med" len="med"/>
              <a:tailEnd type="none" w="med" len="med"/>
            </a:ln>
            <a:effectLst/>
          </p:spPr>
        </p:cxnSp>
        <p:pic>
          <p:nvPicPr>
            <p:cNvPr id="52" name="Picture 5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253363" y="2454451"/>
              <a:ext cx="551419" cy="474221"/>
            </a:xfrm>
            <a:prstGeom prst="rect">
              <a:avLst/>
            </a:prstGeom>
          </p:spPr>
        </p:pic>
        <p:pic>
          <p:nvPicPr>
            <p:cNvPr id="53" name="Picture 52"/>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flipH="1">
              <a:off x="3366952" y="1449259"/>
              <a:ext cx="389544" cy="310472"/>
            </a:xfrm>
            <a:prstGeom prst="rect">
              <a:avLst/>
            </a:prstGeom>
          </p:spPr>
        </p:pic>
        <p:pic>
          <p:nvPicPr>
            <p:cNvPr id="4" name="Picture 3"/>
            <p:cNvPicPr>
              <a:picLocks noChangeAspect="1"/>
            </p:cNvPicPr>
            <p:nvPr/>
          </p:nvPicPr>
          <p:blipFill>
            <a:blip r:embed="rId9">
              <a:alphaModFix amt="89000"/>
              <a:extLst>
                <a:ext uri="{28A0092B-C50C-407E-A947-70E740481C1C}">
                  <a14:useLocalDpi xmlns:a14="http://schemas.microsoft.com/office/drawing/2010/main" xmlns="" val="0"/>
                </a:ext>
              </a:extLst>
            </a:blip>
            <a:stretch>
              <a:fillRect/>
            </a:stretch>
          </p:blipFill>
          <p:spPr>
            <a:xfrm>
              <a:off x="4319285" y="3601190"/>
              <a:ext cx="959391" cy="356893"/>
            </a:xfrm>
            <a:prstGeom prst="rect">
              <a:avLst/>
            </a:prstGeom>
          </p:spPr>
        </p:pic>
      </p:grpSp>
    </p:spTree>
    <p:extLst>
      <p:ext uri="{BB962C8B-B14F-4D97-AF65-F5344CB8AC3E}">
        <p14:creationId xmlns:p14="http://schemas.microsoft.com/office/powerpoint/2010/main" xmlns="" val="27188033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519751" y="1140078"/>
            <a:ext cx="1257785" cy="1257785"/>
            <a:chOff x="7519751" y="1140078"/>
            <a:chExt cx="1257785" cy="1257785"/>
          </a:xfrm>
        </p:grpSpPr>
        <p:sp>
          <p:nvSpPr>
            <p:cNvPr id="53" name="Folded Corner 52"/>
            <p:cNvSpPr/>
            <p:nvPr/>
          </p:nvSpPr>
          <p:spPr bwMode="auto">
            <a:xfrm>
              <a:off x="7519751" y="1140078"/>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0" name="Snip Single Corner Rectangle 39"/>
            <p:cNvSpPr/>
            <p:nvPr/>
          </p:nvSpPr>
          <p:spPr bwMode="auto">
            <a:xfrm>
              <a:off x="7563294" y="1254575"/>
              <a:ext cx="1138129" cy="78483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Problems discovered too late</a:t>
              </a:r>
            </a:p>
          </p:txBody>
        </p:sp>
      </p:grpSp>
      <p:grpSp>
        <p:nvGrpSpPr>
          <p:cNvPr id="2" name="Group 1"/>
          <p:cNvGrpSpPr/>
          <p:nvPr/>
        </p:nvGrpSpPr>
        <p:grpSpPr>
          <a:xfrm>
            <a:off x="1793452" y="1540961"/>
            <a:ext cx="1261056" cy="1257785"/>
            <a:chOff x="1793452" y="1540961"/>
            <a:chExt cx="1261056" cy="1257785"/>
          </a:xfrm>
        </p:grpSpPr>
        <p:sp>
          <p:nvSpPr>
            <p:cNvPr id="4" name="Folded Corner 3"/>
            <p:cNvSpPr/>
            <p:nvPr/>
          </p:nvSpPr>
          <p:spPr bwMode="auto">
            <a:xfrm>
              <a:off x="1796723" y="1540961"/>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1" name="Snip Single Corner Rectangle 40"/>
            <p:cNvSpPr/>
            <p:nvPr/>
          </p:nvSpPr>
          <p:spPr bwMode="auto">
            <a:xfrm>
              <a:off x="1793452" y="1697946"/>
              <a:ext cx="1248943" cy="78483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No way to improve systematically</a:t>
              </a:r>
            </a:p>
          </p:txBody>
        </p:sp>
      </p:grpSp>
      <p:grpSp>
        <p:nvGrpSpPr>
          <p:cNvPr id="9" name="Group 8"/>
          <p:cNvGrpSpPr/>
          <p:nvPr/>
        </p:nvGrpSpPr>
        <p:grpSpPr>
          <a:xfrm>
            <a:off x="4813094" y="2894379"/>
            <a:ext cx="1257785" cy="1257785"/>
            <a:chOff x="4813094" y="2894379"/>
            <a:chExt cx="1257785" cy="1257785"/>
          </a:xfrm>
        </p:grpSpPr>
        <p:sp>
          <p:nvSpPr>
            <p:cNvPr id="50" name="Folded Corner 49"/>
            <p:cNvSpPr/>
            <p:nvPr/>
          </p:nvSpPr>
          <p:spPr bwMode="auto">
            <a:xfrm>
              <a:off x="4813094" y="2894379"/>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2" name="Snip Single Corner Rectangle 41"/>
            <p:cNvSpPr/>
            <p:nvPr/>
          </p:nvSpPr>
          <p:spPr bwMode="auto">
            <a:xfrm>
              <a:off x="4934073" y="3010124"/>
              <a:ext cx="1023794" cy="1000274"/>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Hard to manage distributed teams</a:t>
              </a:r>
            </a:p>
          </p:txBody>
        </p:sp>
      </p:grpSp>
      <p:grpSp>
        <p:nvGrpSpPr>
          <p:cNvPr id="6" name="Group 5"/>
          <p:cNvGrpSpPr/>
          <p:nvPr/>
        </p:nvGrpSpPr>
        <p:grpSpPr>
          <a:xfrm>
            <a:off x="6059444" y="893358"/>
            <a:ext cx="1257785" cy="1257785"/>
            <a:chOff x="6059444" y="893358"/>
            <a:chExt cx="1257785" cy="1257785"/>
          </a:xfrm>
        </p:grpSpPr>
        <p:sp>
          <p:nvSpPr>
            <p:cNvPr id="51" name="Folded Corner 50"/>
            <p:cNvSpPr/>
            <p:nvPr/>
          </p:nvSpPr>
          <p:spPr bwMode="auto">
            <a:xfrm>
              <a:off x="6059444" y="893358"/>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3" name="Snip Single Corner Rectangle 42"/>
            <p:cNvSpPr/>
            <p:nvPr/>
          </p:nvSpPr>
          <p:spPr bwMode="auto">
            <a:xfrm>
              <a:off x="6235782" y="1104777"/>
              <a:ext cx="815510" cy="612475"/>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Late</a:t>
              </a:r>
            </a:p>
            <a:p>
              <a:pPr algn="ctr" eaLnBrk="0" hangingPunct="0">
                <a:spcBef>
                  <a:spcPct val="20000"/>
                </a:spcBef>
              </a:pPr>
              <a:r>
                <a:rPr lang="en-US" sz="1400" i="1" dirty="0">
                  <a:latin typeface="Arial"/>
                  <a:cs typeface="Arial"/>
                </a:rPr>
                <a:t>delivery</a:t>
              </a:r>
            </a:p>
          </p:txBody>
        </p:sp>
      </p:grpSp>
      <p:grpSp>
        <p:nvGrpSpPr>
          <p:cNvPr id="3" name="Group 2"/>
          <p:cNvGrpSpPr/>
          <p:nvPr/>
        </p:nvGrpSpPr>
        <p:grpSpPr>
          <a:xfrm>
            <a:off x="3354444" y="1140078"/>
            <a:ext cx="1257785" cy="1257785"/>
            <a:chOff x="3354444" y="1140078"/>
            <a:chExt cx="1257785" cy="1257785"/>
          </a:xfrm>
        </p:grpSpPr>
        <p:sp>
          <p:nvSpPr>
            <p:cNvPr id="28" name="Folded Corner 27"/>
            <p:cNvSpPr/>
            <p:nvPr/>
          </p:nvSpPr>
          <p:spPr bwMode="auto">
            <a:xfrm>
              <a:off x="3354444" y="1140078"/>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4" name="Snip Single Corner Rectangle 43"/>
            <p:cNvSpPr/>
            <p:nvPr/>
          </p:nvSpPr>
          <p:spPr bwMode="auto">
            <a:xfrm>
              <a:off x="3371708" y="1284553"/>
              <a:ext cx="1041009" cy="56391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Too little visibility</a:t>
              </a:r>
            </a:p>
          </p:txBody>
        </p:sp>
      </p:grpSp>
      <p:grpSp>
        <p:nvGrpSpPr>
          <p:cNvPr id="5" name="Group 4"/>
          <p:cNvGrpSpPr/>
          <p:nvPr/>
        </p:nvGrpSpPr>
        <p:grpSpPr>
          <a:xfrm>
            <a:off x="4700398" y="1428315"/>
            <a:ext cx="1257785" cy="1257785"/>
            <a:chOff x="4700398" y="1428315"/>
            <a:chExt cx="1257785" cy="1257785"/>
          </a:xfrm>
        </p:grpSpPr>
        <p:sp>
          <p:nvSpPr>
            <p:cNvPr id="48" name="Folded Corner 47"/>
            <p:cNvSpPr/>
            <p:nvPr/>
          </p:nvSpPr>
          <p:spPr bwMode="auto">
            <a:xfrm>
              <a:off x="4700398" y="1428315"/>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5" name="Snip Single Corner Rectangle 44"/>
            <p:cNvSpPr/>
            <p:nvPr/>
          </p:nvSpPr>
          <p:spPr bwMode="auto">
            <a:xfrm>
              <a:off x="4751246" y="1449092"/>
              <a:ext cx="1140058" cy="1215717"/>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Too early commitment to a design that didn’t work</a:t>
              </a:r>
            </a:p>
          </p:txBody>
        </p:sp>
      </p:grpSp>
      <p:grpSp>
        <p:nvGrpSpPr>
          <p:cNvPr id="12" name="Group 11"/>
          <p:cNvGrpSpPr/>
          <p:nvPr/>
        </p:nvGrpSpPr>
        <p:grpSpPr>
          <a:xfrm>
            <a:off x="7018615" y="3432457"/>
            <a:ext cx="1257785" cy="1257785"/>
            <a:chOff x="7018615" y="3432457"/>
            <a:chExt cx="1257785" cy="1257785"/>
          </a:xfrm>
        </p:grpSpPr>
        <p:sp>
          <p:nvSpPr>
            <p:cNvPr id="54" name="Folded Corner 53"/>
            <p:cNvSpPr/>
            <p:nvPr/>
          </p:nvSpPr>
          <p:spPr bwMode="auto">
            <a:xfrm>
              <a:off x="7018615" y="3432457"/>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6" name="Snip Single Corner Rectangle 45"/>
            <p:cNvSpPr/>
            <p:nvPr/>
          </p:nvSpPr>
          <p:spPr bwMode="auto">
            <a:xfrm>
              <a:off x="7197863" y="3736326"/>
              <a:ext cx="867756" cy="56391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Poor morale</a:t>
              </a:r>
            </a:p>
          </p:txBody>
        </p:sp>
      </p:grpSp>
      <p:grpSp>
        <p:nvGrpSpPr>
          <p:cNvPr id="10" name="Group 9"/>
          <p:cNvGrpSpPr/>
          <p:nvPr/>
        </p:nvGrpSpPr>
        <p:grpSpPr>
          <a:xfrm>
            <a:off x="3616156" y="2568499"/>
            <a:ext cx="1257785" cy="1257785"/>
            <a:chOff x="3616156" y="2568499"/>
            <a:chExt cx="1257785" cy="1257785"/>
          </a:xfrm>
        </p:grpSpPr>
        <p:sp>
          <p:nvSpPr>
            <p:cNvPr id="49" name="Folded Corner 48"/>
            <p:cNvSpPr/>
            <p:nvPr/>
          </p:nvSpPr>
          <p:spPr bwMode="auto">
            <a:xfrm>
              <a:off x="3616156" y="2568499"/>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7" name="Snip Single Corner Rectangle 46"/>
            <p:cNvSpPr/>
            <p:nvPr/>
          </p:nvSpPr>
          <p:spPr bwMode="auto">
            <a:xfrm>
              <a:off x="3710964" y="2712001"/>
              <a:ext cx="1010197" cy="78483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Massive growth in complexity</a:t>
              </a:r>
            </a:p>
          </p:txBody>
        </p:sp>
      </p:grpSp>
      <p:grpSp>
        <p:nvGrpSpPr>
          <p:cNvPr id="8" name="Group 7"/>
          <p:cNvGrpSpPr/>
          <p:nvPr/>
        </p:nvGrpSpPr>
        <p:grpSpPr>
          <a:xfrm>
            <a:off x="6220845" y="2409517"/>
            <a:ext cx="1257785" cy="1257785"/>
            <a:chOff x="6220845" y="2409517"/>
            <a:chExt cx="1257785" cy="1257785"/>
          </a:xfrm>
        </p:grpSpPr>
        <p:sp>
          <p:nvSpPr>
            <p:cNvPr id="52" name="Folded Corner 51"/>
            <p:cNvSpPr/>
            <p:nvPr/>
          </p:nvSpPr>
          <p:spPr bwMode="auto">
            <a:xfrm>
              <a:off x="6220845" y="2409517"/>
              <a:ext cx="1257785"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58" name="Snip Single Corner Rectangle 57"/>
            <p:cNvSpPr/>
            <p:nvPr/>
          </p:nvSpPr>
          <p:spPr bwMode="auto">
            <a:xfrm>
              <a:off x="6283756" y="2509987"/>
              <a:ext cx="1128207" cy="1000274"/>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Phase gate SDLC isn't helping reduce risk</a:t>
              </a:r>
            </a:p>
          </p:txBody>
        </p:sp>
      </p:grpSp>
      <p:grpSp>
        <p:nvGrpSpPr>
          <p:cNvPr id="11" name="Group 10"/>
          <p:cNvGrpSpPr/>
          <p:nvPr/>
        </p:nvGrpSpPr>
        <p:grpSpPr>
          <a:xfrm>
            <a:off x="2149172" y="2951507"/>
            <a:ext cx="1317916" cy="1257785"/>
            <a:chOff x="2149172" y="2951507"/>
            <a:chExt cx="1317916" cy="1257785"/>
          </a:xfrm>
        </p:grpSpPr>
        <p:sp>
          <p:nvSpPr>
            <p:cNvPr id="26" name="Folded Corner 25"/>
            <p:cNvSpPr/>
            <p:nvPr/>
          </p:nvSpPr>
          <p:spPr bwMode="auto">
            <a:xfrm>
              <a:off x="2149172" y="2951507"/>
              <a:ext cx="1317916" cy="1257785"/>
            </a:xfrm>
            <a:prstGeom prst="foldedCorner">
              <a:avLst/>
            </a:prstGeom>
            <a:solidFill>
              <a:srgbClr val="F7EF7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59" name="Snip Single Corner Rectangle 58"/>
            <p:cNvSpPr/>
            <p:nvPr/>
          </p:nvSpPr>
          <p:spPr bwMode="auto">
            <a:xfrm>
              <a:off x="2161211" y="3081856"/>
              <a:ext cx="1278072" cy="784830"/>
            </a:xfrm>
            <a:prstGeom prst="snip1Rect">
              <a:avLst>
                <a:gd name="adj" fmla="val 0"/>
              </a:avLst>
            </a:prstGeom>
            <a:no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spAutoFit/>
            </a:bodyPr>
            <a:lstStyle/>
            <a:p>
              <a:pPr algn="ctr" eaLnBrk="0" hangingPunct="0">
                <a:spcBef>
                  <a:spcPct val="20000"/>
                </a:spcBef>
              </a:pPr>
              <a:r>
                <a:rPr lang="en-US" sz="1400" i="1" dirty="0">
                  <a:latin typeface="Arial"/>
                  <a:cs typeface="Arial"/>
                </a:rPr>
                <a:t>Under-estimated dependencies</a:t>
              </a:r>
            </a:p>
          </p:txBody>
        </p:sp>
      </p:grpSp>
      <p:sp>
        <p:nvSpPr>
          <p:cNvPr id="23" name="Title 1"/>
          <p:cNvSpPr txBox="1">
            <a:spLocks/>
          </p:cNvSpPr>
          <p:nvPr/>
        </p:nvSpPr>
        <p:spPr bwMode="auto">
          <a:xfrm>
            <a:off x="253243" y="535016"/>
            <a:ext cx="3246701" cy="875999"/>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400" b="0" dirty="0" smtClean="0">
                <a:solidFill>
                  <a:srgbClr val="565656"/>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r>
              <a:rPr lang="en-US" kern="0" dirty="0">
                <a:solidFill>
                  <a:schemeClr val="tx1"/>
                </a:solidFill>
              </a:rPr>
              <a:t>And our retrospectives read like this:</a:t>
            </a:r>
          </a:p>
        </p:txBody>
      </p:sp>
    </p:spTree>
    <p:extLst>
      <p:ext uri="{BB962C8B-B14F-4D97-AF65-F5344CB8AC3E}">
        <p14:creationId xmlns:p14="http://schemas.microsoft.com/office/powerpoint/2010/main" xmlns="" val="7720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xmlns="" val="3436663482"/>
              </p:ext>
            </p:extLst>
          </p:nvPr>
        </p:nvGraphicFramePr>
        <p:xfrm>
          <a:off x="1143000" y="0"/>
          <a:ext cx="119063" cy="119063"/>
        </p:xfrm>
        <a:graphic>
          <a:graphicData uri="http://schemas.openxmlformats.org/presentationml/2006/ole">
            <p:oleObj spid="_x0000_s1080" name="think-cell Slide" r:id="rId6" imgW="360" imgH="360" progId="">
              <p:embed/>
            </p:oleObj>
          </a:graphicData>
        </a:graphic>
      </p:graphicFrame>
      <p:sp>
        <p:nvSpPr>
          <p:cNvPr id="2139141" name="Rectangle 5"/>
          <p:cNvSpPr>
            <a:spLocks noGrp="1" noChangeArrowheads="1"/>
          </p:cNvSpPr>
          <p:nvPr>
            <p:ph type="title"/>
            <p:custDataLst>
              <p:tags r:id="rId3"/>
            </p:custDataLst>
          </p:nvPr>
        </p:nvSpPr>
        <p:spPr/>
        <p:txBody>
          <a:bodyPr/>
          <a:lstStyle/>
          <a:p>
            <a:r>
              <a:rPr lang="en-US" dirty="0"/>
              <a:t>Management’s challenge</a:t>
            </a:r>
          </a:p>
        </p:txBody>
      </p:sp>
      <p:pic>
        <p:nvPicPr>
          <p:cNvPr id="10" name="Picture 9"/>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72527" y="1023676"/>
            <a:ext cx="1817055" cy="2271317"/>
          </a:xfrm>
          <a:prstGeom prst="rect">
            <a:avLst/>
          </a:prstGeom>
          <a:effectLst/>
        </p:spPr>
      </p:pic>
      <p:sp>
        <p:nvSpPr>
          <p:cNvPr id="7" name="TextBox 6"/>
          <p:cNvSpPr txBox="1"/>
          <p:nvPr/>
        </p:nvSpPr>
        <p:spPr bwMode="auto">
          <a:xfrm>
            <a:off x="2880790" y="1023676"/>
            <a:ext cx="5842010" cy="3120838"/>
          </a:xfrm>
          <a:prstGeom prst="rect">
            <a:avLst/>
          </a:prstGeom>
          <a:noFill/>
          <a:ln w="9525">
            <a:noFill/>
            <a:miter lim="800000"/>
            <a:headEnd/>
            <a:tailEnd/>
          </a:ln>
        </p:spPr>
        <p:txBody>
          <a:bodyPr vert="horz" wrap="square" lIns="68580" tIns="0" rIns="68580" bIns="34290" numCol="1" rtlCol="0" anchor="t" anchorCtr="0" compatLnSpc="1">
            <a:prstTxWarp prst="textNoShape">
              <a:avLst/>
            </a:prstTxWarp>
            <a:noAutofit/>
          </a:bodyPr>
          <a:lstStyle/>
          <a:p>
            <a:pPr>
              <a:lnSpc>
                <a:spcPct val="120000"/>
              </a:lnSpc>
              <a:spcAft>
                <a:spcPts val="1400"/>
              </a:spcAft>
            </a:pPr>
            <a:r>
              <a:rPr lang="en-US" sz="2000" i="1" dirty="0">
                <a:solidFill>
                  <a:schemeClr val="accent2"/>
                </a:solidFill>
                <a:latin typeface="Arial"/>
                <a:cs typeface="Arial"/>
              </a:rPr>
              <a:t>It is not enough that management commit themselves to quality and productivity. … </a:t>
            </a:r>
            <a:r>
              <a:rPr lang="en-US" sz="2000" i="1" dirty="0" smtClean="0">
                <a:solidFill>
                  <a:schemeClr val="accent2"/>
                </a:solidFill>
                <a:latin typeface="Arial"/>
                <a:cs typeface="Arial"/>
              </a:rPr>
              <a:t/>
            </a:r>
            <a:br>
              <a:rPr lang="en-US" sz="2000" i="1" dirty="0" smtClean="0">
                <a:solidFill>
                  <a:schemeClr val="accent2"/>
                </a:solidFill>
                <a:latin typeface="Arial"/>
                <a:cs typeface="Arial"/>
              </a:rPr>
            </a:br>
            <a:r>
              <a:rPr lang="en-US" sz="2000" i="1" dirty="0" smtClean="0">
                <a:solidFill>
                  <a:schemeClr val="accent2"/>
                </a:solidFill>
                <a:latin typeface="Arial"/>
                <a:cs typeface="Arial"/>
              </a:rPr>
              <a:t>They </a:t>
            </a:r>
            <a:r>
              <a:rPr lang="en-US" sz="2000" i="1" dirty="0">
                <a:solidFill>
                  <a:schemeClr val="accent2"/>
                </a:solidFill>
                <a:latin typeface="Arial"/>
                <a:cs typeface="Arial"/>
              </a:rPr>
              <a:t>must know what it is they must </a:t>
            </a:r>
            <a:r>
              <a:rPr lang="en-US" sz="2000" i="1" dirty="0" smtClean="0">
                <a:solidFill>
                  <a:schemeClr val="accent2"/>
                </a:solidFill>
                <a:latin typeface="Arial"/>
                <a:cs typeface="Arial"/>
              </a:rPr>
              <a:t>do.</a:t>
            </a:r>
            <a:endParaRPr lang="en-US" sz="2000" i="1" dirty="0">
              <a:solidFill>
                <a:schemeClr val="accent2"/>
              </a:solidFill>
              <a:latin typeface="Arial"/>
              <a:cs typeface="Arial"/>
            </a:endParaRPr>
          </a:p>
          <a:p>
            <a:pPr>
              <a:lnSpc>
                <a:spcPct val="120000"/>
              </a:lnSpc>
              <a:spcAft>
                <a:spcPts val="1400"/>
              </a:spcAft>
            </a:pPr>
            <a:r>
              <a:rPr lang="en-US" sz="2000" i="1" dirty="0" smtClean="0">
                <a:solidFill>
                  <a:schemeClr val="accent2"/>
                </a:solidFill>
                <a:latin typeface="Arial"/>
                <a:cs typeface="Arial"/>
              </a:rPr>
              <a:t>Such </a:t>
            </a:r>
            <a:r>
              <a:rPr lang="en-US" sz="2000" i="1" dirty="0">
                <a:solidFill>
                  <a:schemeClr val="accent2"/>
                </a:solidFill>
                <a:latin typeface="Arial"/>
                <a:cs typeface="Arial"/>
              </a:rPr>
              <a:t>a responsibility cannot be delegated.</a:t>
            </a:r>
          </a:p>
          <a:p>
            <a:pPr algn="r">
              <a:lnSpc>
                <a:spcPct val="120000"/>
              </a:lnSpc>
              <a:spcAft>
                <a:spcPts val="1400"/>
              </a:spcAft>
            </a:pPr>
            <a:r>
              <a:rPr lang="en-US" sz="2000" i="1" dirty="0">
                <a:solidFill>
                  <a:schemeClr val="accent2"/>
                </a:solidFill>
                <a:latin typeface="Arial"/>
                <a:cs typeface="Arial"/>
              </a:rPr>
              <a:t>—W. Edwards Deming</a:t>
            </a:r>
          </a:p>
        </p:txBody>
      </p:sp>
      <p:sp>
        <p:nvSpPr>
          <p:cNvPr id="3" name="TextBox 2"/>
          <p:cNvSpPr txBox="1"/>
          <p:nvPr/>
        </p:nvSpPr>
        <p:spPr>
          <a:xfrm>
            <a:off x="293095" y="3937378"/>
            <a:ext cx="5175390" cy="566309"/>
          </a:xfrm>
          <a:prstGeom prst="rect">
            <a:avLst/>
          </a:prstGeom>
          <a:noFill/>
        </p:spPr>
        <p:txBody>
          <a:bodyPr wrap="square" rtlCol="0">
            <a:spAutoFit/>
          </a:bodyPr>
          <a:lstStyle/>
          <a:p>
            <a:pPr algn="l">
              <a:lnSpc>
                <a:spcPct val="110000"/>
              </a:lnSpc>
            </a:pPr>
            <a:r>
              <a:rPr lang="en-US" sz="1400" i="1" dirty="0"/>
              <a:t>“… and if you can’t come, send no one.”</a:t>
            </a:r>
            <a:r>
              <a:rPr lang="en-US" sz="1400" dirty="0"/>
              <a:t>  </a:t>
            </a:r>
          </a:p>
          <a:p>
            <a:pPr>
              <a:lnSpc>
                <a:spcPct val="110000"/>
              </a:lnSpc>
            </a:pPr>
            <a:r>
              <a:rPr lang="en-US" sz="1400" dirty="0"/>
              <a:t>       —Vignette from </a:t>
            </a:r>
            <a:r>
              <a:rPr lang="en-US" sz="1400" i="1" dirty="0"/>
              <a:t>Out of the Crisis</a:t>
            </a:r>
            <a:r>
              <a:rPr lang="en-US" sz="1400" dirty="0"/>
              <a:t>, Deming,1986</a:t>
            </a:r>
          </a:p>
        </p:txBody>
      </p:sp>
    </p:spTree>
    <p:extLst>
      <p:ext uri="{BB962C8B-B14F-4D97-AF65-F5344CB8AC3E}">
        <p14:creationId xmlns:p14="http://schemas.microsoft.com/office/powerpoint/2010/main" xmlns="" val="3841760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it is they must do</a:t>
            </a:r>
            <a:endParaRPr lang="en-US" dirty="0"/>
          </a:p>
        </p:txBody>
      </p:sp>
      <p:sp>
        <p:nvSpPr>
          <p:cNvPr id="3" name="Content Placeholder 2"/>
          <p:cNvSpPr>
            <a:spLocks noGrp="1"/>
          </p:cNvSpPr>
          <p:nvPr>
            <p:ph idx="1"/>
          </p:nvPr>
        </p:nvSpPr>
        <p:spPr>
          <a:xfrm>
            <a:off x="457200" y="1079357"/>
            <a:ext cx="6708228" cy="2420588"/>
          </a:xfrm>
        </p:spPr>
        <p:txBody>
          <a:bodyPr/>
          <a:lstStyle/>
          <a:p>
            <a:pPr>
              <a:spcAft>
                <a:spcPts val="1350"/>
              </a:spcAft>
            </a:pPr>
            <a:r>
              <a:rPr lang="en-US" dirty="0"/>
              <a:t>Embrace a Lean-Agile mindset</a:t>
            </a:r>
          </a:p>
          <a:p>
            <a:pPr>
              <a:spcAft>
                <a:spcPts val="1350"/>
              </a:spcAft>
            </a:pPr>
            <a:r>
              <a:rPr lang="en-US" dirty="0"/>
              <a:t>Implement Lean-Agile practices</a:t>
            </a:r>
          </a:p>
          <a:p>
            <a:pPr>
              <a:spcAft>
                <a:spcPts val="1350"/>
              </a:spcAft>
            </a:pPr>
            <a:r>
              <a:rPr lang="en-US" dirty="0"/>
              <a:t>Lead the implementation</a:t>
            </a:r>
          </a:p>
          <a:p>
            <a:pPr>
              <a:spcAft>
                <a:spcPts val="1350"/>
              </a:spcAft>
            </a:pPr>
            <a:r>
              <a:rPr lang="en-US" dirty="0"/>
              <a:t>Get results</a:t>
            </a:r>
          </a:p>
        </p:txBody>
      </p:sp>
    </p:spTree>
    <p:extLst>
      <p:ext uri="{BB962C8B-B14F-4D97-AF65-F5344CB8AC3E}">
        <p14:creationId xmlns:p14="http://schemas.microsoft.com/office/powerpoint/2010/main" xmlns="" val="34509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Embrace a Lean-Agile mindset</a:t>
            </a:r>
            <a:endParaRPr lang="en-US" dirty="0"/>
          </a:p>
        </p:txBody>
      </p:sp>
    </p:spTree>
    <p:extLst>
      <p:ext uri="{BB962C8B-B14F-4D97-AF65-F5344CB8AC3E}">
        <p14:creationId xmlns:p14="http://schemas.microsoft.com/office/powerpoint/2010/main" xmlns="" val="10647265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Embrace Lean-Agile values</a:t>
            </a:r>
          </a:p>
        </p:txBody>
      </p:sp>
      <p:sp>
        <p:nvSpPr>
          <p:cNvPr id="23" name="TextBox 22"/>
          <p:cNvSpPr txBox="1"/>
          <p:nvPr/>
        </p:nvSpPr>
        <p:spPr>
          <a:xfrm>
            <a:off x="735036" y="978632"/>
            <a:ext cx="1931939" cy="415498"/>
          </a:xfrm>
          <a:prstGeom prst="rect">
            <a:avLst/>
          </a:prstGeom>
          <a:noFill/>
        </p:spPr>
        <p:txBody>
          <a:bodyPr wrap="none" rtlCol="0">
            <a:spAutoFit/>
          </a:bodyPr>
          <a:lstStyle/>
          <a:p>
            <a:pPr algn="l"/>
            <a:r>
              <a:rPr lang="en-US" sz="2100" dirty="0"/>
              <a:t>House of Lean</a:t>
            </a:r>
          </a:p>
        </p:txBody>
      </p:sp>
      <p:sp>
        <p:nvSpPr>
          <p:cNvPr id="26" name="TextBox 25"/>
          <p:cNvSpPr txBox="1"/>
          <p:nvPr/>
        </p:nvSpPr>
        <p:spPr>
          <a:xfrm>
            <a:off x="3678493" y="2228609"/>
            <a:ext cx="5315735" cy="1538883"/>
          </a:xfrm>
          <a:prstGeom prst="rect">
            <a:avLst/>
          </a:prstGeom>
          <a:noFill/>
        </p:spPr>
        <p:txBody>
          <a:bodyPr wrap="square" rtlCol="0">
            <a:spAutoFit/>
          </a:bodyPr>
          <a:lstStyle/>
          <a:p>
            <a:pPr algn="ctr">
              <a:spcAft>
                <a:spcPts val="1200"/>
              </a:spcAft>
            </a:pPr>
            <a:r>
              <a:rPr lang="en-US" sz="1600" b="1" dirty="0">
                <a:solidFill>
                  <a:schemeClr val="accent2"/>
                </a:solidFill>
              </a:rPr>
              <a:t>Individuals and interactions </a:t>
            </a:r>
            <a:r>
              <a:rPr lang="en-US" sz="1600" dirty="0">
                <a:solidFill>
                  <a:schemeClr val="bg2">
                    <a:lumMod val="50000"/>
                  </a:schemeClr>
                </a:solidFill>
              </a:rPr>
              <a:t>over processes and tools</a:t>
            </a:r>
            <a:endParaRPr lang="en-US" sz="1600" dirty="0">
              <a:solidFill>
                <a:schemeClr val="accent2"/>
              </a:solidFill>
            </a:endParaRPr>
          </a:p>
          <a:p>
            <a:pPr algn="ctr">
              <a:spcAft>
                <a:spcPts val="1200"/>
              </a:spcAft>
            </a:pPr>
            <a:r>
              <a:rPr lang="en-US" sz="1600" b="1" dirty="0">
                <a:solidFill>
                  <a:schemeClr val="accent2"/>
                </a:solidFill>
              </a:rPr>
              <a:t>Working software </a:t>
            </a:r>
            <a:r>
              <a:rPr lang="en-US" sz="1600" dirty="0">
                <a:solidFill>
                  <a:schemeClr val="bg2">
                    <a:lumMod val="50000"/>
                  </a:schemeClr>
                </a:solidFill>
              </a:rPr>
              <a:t>over comprehensive documentation</a:t>
            </a:r>
            <a:endParaRPr lang="en-US" sz="1600" dirty="0">
              <a:solidFill>
                <a:schemeClr val="accent2"/>
              </a:solidFill>
            </a:endParaRPr>
          </a:p>
          <a:p>
            <a:pPr algn="ctr">
              <a:spcAft>
                <a:spcPts val="1200"/>
              </a:spcAft>
            </a:pPr>
            <a:r>
              <a:rPr lang="en-US" sz="1600" b="1" dirty="0">
                <a:solidFill>
                  <a:schemeClr val="accent2"/>
                </a:solidFill>
              </a:rPr>
              <a:t>Customer collaboration </a:t>
            </a:r>
            <a:r>
              <a:rPr lang="en-US" sz="1600" dirty="0">
                <a:solidFill>
                  <a:schemeClr val="bg2">
                    <a:lumMod val="50000"/>
                  </a:schemeClr>
                </a:solidFill>
              </a:rPr>
              <a:t>over contract negotiation</a:t>
            </a:r>
            <a:endParaRPr lang="en-US" sz="1600" dirty="0">
              <a:solidFill>
                <a:schemeClr val="accent2"/>
              </a:solidFill>
            </a:endParaRPr>
          </a:p>
          <a:p>
            <a:pPr algn="ctr">
              <a:spcAft>
                <a:spcPts val="1200"/>
              </a:spcAft>
            </a:pPr>
            <a:r>
              <a:rPr lang="en-US" sz="1600" b="1" dirty="0">
                <a:solidFill>
                  <a:schemeClr val="accent2"/>
                </a:solidFill>
              </a:rPr>
              <a:t>Responding to change </a:t>
            </a:r>
            <a:r>
              <a:rPr lang="en-US" sz="1600" dirty="0">
                <a:solidFill>
                  <a:schemeClr val="bg2">
                    <a:lumMod val="50000"/>
                  </a:schemeClr>
                </a:solidFill>
              </a:rPr>
              <a:t>over following a </a:t>
            </a:r>
            <a:r>
              <a:rPr lang="en-US" sz="1600" dirty="0" smtClean="0">
                <a:solidFill>
                  <a:schemeClr val="bg2">
                    <a:lumMod val="50000"/>
                  </a:schemeClr>
                </a:solidFill>
              </a:rPr>
              <a:t>plan</a:t>
            </a:r>
            <a:endParaRPr lang="en-US" sz="1600" dirty="0">
              <a:solidFill>
                <a:schemeClr val="bg2">
                  <a:lumMod val="50000"/>
                </a:schemeClr>
              </a:solidFill>
            </a:endParaRPr>
          </a:p>
        </p:txBody>
      </p:sp>
      <p:sp>
        <p:nvSpPr>
          <p:cNvPr id="27" name="TextBox 26"/>
          <p:cNvSpPr txBox="1"/>
          <p:nvPr/>
        </p:nvSpPr>
        <p:spPr>
          <a:xfrm>
            <a:off x="5325507" y="978632"/>
            <a:ext cx="2021707" cy="415498"/>
          </a:xfrm>
          <a:prstGeom prst="rect">
            <a:avLst/>
          </a:prstGeom>
          <a:noFill/>
        </p:spPr>
        <p:txBody>
          <a:bodyPr wrap="none" rtlCol="0">
            <a:spAutoFit/>
          </a:bodyPr>
          <a:lstStyle/>
          <a:p>
            <a:pPr algn="l"/>
            <a:r>
              <a:rPr lang="en-US" sz="2100" dirty="0"/>
              <a:t>Agile Manifesto</a:t>
            </a:r>
          </a:p>
        </p:txBody>
      </p:sp>
      <p:cxnSp>
        <p:nvCxnSpPr>
          <p:cNvPr id="28" name="Straight Connector 27"/>
          <p:cNvCxnSpPr/>
          <p:nvPr/>
        </p:nvCxnSpPr>
        <p:spPr bwMode="auto">
          <a:xfrm>
            <a:off x="3454914" y="978632"/>
            <a:ext cx="0" cy="364107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Rounded Rectangle 28"/>
          <p:cNvSpPr/>
          <p:nvPr/>
        </p:nvSpPr>
        <p:spPr bwMode="auto">
          <a:xfrm rot="5400000">
            <a:off x="1469080" y="2344722"/>
            <a:ext cx="463850" cy="2483379"/>
          </a:xfrm>
          <a:prstGeom prst="roundRect">
            <a:avLst>
              <a:gd name="adj" fmla="val 4561"/>
            </a:avLst>
          </a:prstGeom>
          <a:solidFill>
            <a:schemeClr val="tx1"/>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0" name="TextBox 29"/>
          <p:cNvSpPr txBox="1"/>
          <p:nvPr/>
        </p:nvSpPr>
        <p:spPr>
          <a:xfrm>
            <a:off x="463819" y="3457378"/>
            <a:ext cx="2474373" cy="381240"/>
          </a:xfrm>
          <a:prstGeom prst="rect">
            <a:avLst/>
          </a:prstGeom>
          <a:solidFill>
            <a:schemeClr val="bg1">
              <a:alpha val="0"/>
            </a:schemeClr>
          </a:solidFill>
          <a:ln>
            <a:solidFill>
              <a:schemeClr val="bg1">
                <a:alpha val="0"/>
              </a:schemeClr>
            </a:solidFill>
          </a:ln>
        </p:spPr>
        <p:txBody>
          <a:bodyPr wrap="square" rtlCol="0">
            <a:spAutoFit/>
          </a:bodyPr>
          <a:lstStyle/>
          <a:p>
            <a:pPr algn="ctr"/>
            <a:r>
              <a:rPr lang="en-US" sz="1500" dirty="0">
                <a:solidFill>
                  <a:srgbClr val="FFFFFF"/>
                </a:solidFill>
                <a:latin typeface="Arial"/>
                <a:cs typeface="Arial"/>
              </a:rPr>
              <a:t>LEADERSHIP</a:t>
            </a:r>
          </a:p>
        </p:txBody>
      </p:sp>
      <p:sp>
        <p:nvSpPr>
          <p:cNvPr id="31" name="Rounded Rectangle 30"/>
          <p:cNvSpPr/>
          <p:nvPr/>
        </p:nvSpPr>
        <p:spPr bwMode="auto">
          <a:xfrm>
            <a:off x="554517" y="1853104"/>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2" name="Rounded Rectangle 31"/>
          <p:cNvSpPr/>
          <p:nvPr/>
        </p:nvSpPr>
        <p:spPr bwMode="auto">
          <a:xfrm>
            <a:off x="1136754" y="1853104"/>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3" name="Rounded Rectangle 32"/>
          <p:cNvSpPr/>
          <p:nvPr/>
        </p:nvSpPr>
        <p:spPr bwMode="auto">
          <a:xfrm>
            <a:off x="1718991" y="1853104"/>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4" name="Rounded Rectangle 33"/>
          <p:cNvSpPr/>
          <p:nvPr/>
        </p:nvSpPr>
        <p:spPr bwMode="auto">
          <a:xfrm>
            <a:off x="2301228" y="1853104"/>
            <a:ext cx="492635" cy="1560826"/>
          </a:xfrm>
          <a:prstGeom prst="roundRect">
            <a:avLst>
              <a:gd name="adj" fmla="val 4561"/>
            </a:avLst>
          </a:prstGeom>
          <a:solidFill>
            <a:schemeClr val="tx1">
              <a:lumMod val="20000"/>
              <a:lumOff val="80000"/>
            </a:schemeClr>
          </a:solidFill>
          <a:ln w="19050" cap="flat" cmpd="sng" algn="ctr">
            <a:solidFill>
              <a:schemeClr val="tx1">
                <a:lumMod val="40000"/>
                <a:lumOff val="6000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900" i="1" dirty="0">
              <a:latin typeface="Arial"/>
              <a:cs typeface="Arial"/>
            </a:endParaRPr>
          </a:p>
        </p:txBody>
      </p:sp>
      <p:sp>
        <p:nvSpPr>
          <p:cNvPr id="35" name="TextBox 34"/>
          <p:cNvSpPr txBox="1"/>
          <p:nvPr/>
        </p:nvSpPr>
        <p:spPr>
          <a:xfrm rot="16200000">
            <a:off x="78521" y="2412580"/>
            <a:ext cx="1444627" cy="461665"/>
          </a:xfrm>
          <a:prstGeom prst="rect">
            <a:avLst/>
          </a:prstGeom>
          <a:noFill/>
        </p:spPr>
        <p:txBody>
          <a:bodyPr wrap="none" rtlCol="0">
            <a:spAutoFit/>
          </a:bodyPr>
          <a:lstStyle/>
          <a:p>
            <a:pPr algn="ctr"/>
            <a:r>
              <a:rPr lang="en-US" sz="1200" dirty="0">
                <a:latin typeface="Arial"/>
                <a:cs typeface="Arial"/>
              </a:rPr>
              <a:t>Respect for</a:t>
            </a:r>
          </a:p>
          <a:p>
            <a:pPr algn="ctr"/>
            <a:r>
              <a:rPr lang="en-US" sz="1200" dirty="0">
                <a:latin typeface="Arial"/>
                <a:cs typeface="Arial"/>
              </a:rPr>
              <a:t>people and culture</a:t>
            </a:r>
          </a:p>
        </p:txBody>
      </p:sp>
      <p:sp>
        <p:nvSpPr>
          <p:cNvPr id="36" name="TextBox 35"/>
          <p:cNvSpPr txBox="1"/>
          <p:nvPr/>
        </p:nvSpPr>
        <p:spPr>
          <a:xfrm rot="16200000">
            <a:off x="1128833" y="2504913"/>
            <a:ext cx="508473" cy="276999"/>
          </a:xfrm>
          <a:prstGeom prst="rect">
            <a:avLst/>
          </a:prstGeom>
          <a:noFill/>
        </p:spPr>
        <p:txBody>
          <a:bodyPr wrap="none" rtlCol="0">
            <a:spAutoFit/>
          </a:bodyPr>
          <a:lstStyle/>
          <a:p>
            <a:pPr algn="ctr"/>
            <a:r>
              <a:rPr lang="en-US" sz="1200" dirty="0">
                <a:latin typeface="Arial"/>
                <a:cs typeface="Arial"/>
              </a:rPr>
              <a:t>Flow</a:t>
            </a:r>
          </a:p>
        </p:txBody>
      </p:sp>
      <p:sp>
        <p:nvSpPr>
          <p:cNvPr id="37" name="TextBox 36"/>
          <p:cNvSpPr txBox="1"/>
          <p:nvPr/>
        </p:nvSpPr>
        <p:spPr>
          <a:xfrm rot="16200000">
            <a:off x="1519512" y="2504913"/>
            <a:ext cx="891591" cy="276999"/>
          </a:xfrm>
          <a:prstGeom prst="rect">
            <a:avLst/>
          </a:prstGeom>
          <a:noFill/>
        </p:spPr>
        <p:txBody>
          <a:bodyPr wrap="none" rtlCol="0">
            <a:spAutoFit/>
          </a:bodyPr>
          <a:lstStyle/>
          <a:p>
            <a:pPr algn="ctr"/>
            <a:r>
              <a:rPr lang="en-US" sz="1200" dirty="0">
                <a:latin typeface="Arial"/>
                <a:cs typeface="Arial"/>
              </a:rPr>
              <a:t>Innovation</a:t>
            </a:r>
          </a:p>
        </p:txBody>
      </p:sp>
      <p:sp>
        <p:nvSpPr>
          <p:cNvPr id="38" name="TextBox 37"/>
          <p:cNvSpPr txBox="1"/>
          <p:nvPr/>
        </p:nvSpPr>
        <p:spPr>
          <a:xfrm rot="16200000">
            <a:off x="2011983" y="2412580"/>
            <a:ext cx="1071127" cy="461665"/>
          </a:xfrm>
          <a:prstGeom prst="rect">
            <a:avLst/>
          </a:prstGeom>
          <a:noFill/>
        </p:spPr>
        <p:txBody>
          <a:bodyPr wrap="none" rtlCol="0">
            <a:spAutoFit/>
          </a:bodyPr>
          <a:lstStyle/>
          <a:p>
            <a:pPr algn="ctr"/>
            <a:r>
              <a:rPr lang="en-US" sz="1200" dirty="0">
                <a:latin typeface="Arial"/>
                <a:cs typeface="Arial"/>
              </a:rPr>
              <a:t>Relentless</a:t>
            </a:r>
          </a:p>
          <a:p>
            <a:pPr algn="ctr"/>
            <a:r>
              <a:rPr lang="en-US" sz="1200" dirty="0">
                <a:latin typeface="Arial"/>
                <a:cs typeface="Arial"/>
              </a:rPr>
              <a:t>improvement</a:t>
            </a:r>
          </a:p>
        </p:txBody>
      </p:sp>
      <p:sp>
        <p:nvSpPr>
          <p:cNvPr id="39" name="Trapezoid 38"/>
          <p:cNvSpPr/>
          <p:nvPr/>
        </p:nvSpPr>
        <p:spPr bwMode="auto">
          <a:xfrm>
            <a:off x="343825" y="1494095"/>
            <a:ext cx="2714360" cy="411470"/>
          </a:xfrm>
          <a:prstGeom prst="trapezoid">
            <a:avLst>
              <a:gd name="adj" fmla="val 93424"/>
            </a:avLst>
          </a:prstGeom>
          <a:solidFill>
            <a:schemeClr val="accent5"/>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r>
              <a:rPr lang="en-US" sz="900" i="1" dirty="0">
                <a:latin typeface="Arial"/>
                <a:cs typeface="Arial"/>
              </a:rPr>
              <a:t>   </a:t>
            </a:r>
          </a:p>
        </p:txBody>
      </p:sp>
      <p:sp>
        <p:nvSpPr>
          <p:cNvPr id="40" name="TextBox 39"/>
          <p:cNvSpPr txBox="1"/>
          <p:nvPr/>
        </p:nvSpPr>
        <p:spPr>
          <a:xfrm>
            <a:off x="1227935" y="1515082"/>
            <a:ext cx="946141" cy="381240"/>
          </a:xfrm>
          <a:prstGeom prst="rect">
            <a:avLst/>
          </a:prstGeom>
          <a:noFill/>
        </p:spPr>
        <p:txBody>
          <a:bodyPr wrap="none" rtlCol="0">
            <a:spAutoFit/>
          </a:bodyPr>
          <a:lstStyle/>
          <a:p>
            <a:pPr algn="l"/>
            <a:r>
              <a:rPr lang="en-US" sz="1500" dirty="0">
                <a:solidFill>
                  <a:srgbClr val="FFFFFF"/>
                </a:solidFill>
                <a:latin typeface="Arial"/>
                <a:cs typeface="Arial"/>
              </a:rPr>
              <a:t>VALUE</a:t>
            </a:r>
          </a:p>
        </p:txBody>
      </p:sp>
      <p:sp>
        <p:nvSpPr>
          <p:cNvPr id="41" name="TextBox 40"/>
          <p:cNvSpPr txBox="1"/>
          <p:nvPr/>
        </p:nvSpPr>
        <p:spPr>
          <a:xfrm>
            <a:off x="214219" y="3882066"/>
            <a:ext cx="2973572" cy="553998"/>
          </a:xfrm>
          <a:prstGeom prst="rect">
            <a:avLst/>
          </a:prstGeom>
          <a:noFill/>
        </p:spPr>
        <p:txBody>
          <a:bodyPr wrap="square" rtlCol="0">
            <a:spAutoFit/>
          </a:bodyPr>
          <a:lstStyle/>
          <a:p>
            <a:pPr algn="ctr"/>
            <a:r>
              <a:rPr lang="en-US" sz="1500" dirty="0"/>
              <a:t>Value in the </a:t>
            </a:r>
            <a:r>
              <a:rPr lang="en-US" sz="1500" dirty="0" smtClean="0"/>
              <a:t>shortest</a:t>
            </a:r>
          </a:p>
          <a:p>
            <a:pPr algn="ctr"/>
            <a:r>
              <a:rPr lang="en-US" sz="1500" dirty="0" smtClean="0"/>
              <a:t>sustainable </a:t>
            </a:r>
            <a:r>
              <a:rPr lang="en-US" sz="1500" dirty="0"/>
              <a:t>lead time</a:t>
            </a:r>
          </a:p>
        </p:txBody>
      </p:sp>
      <p:sp>
        <p:nvSpPr>
          <p:cNvPr id="42" name="TextBox 41"/>
          <p:cNvSpPr txBox="1"/>
          <p:nvPr/>
        </p:nvSpPr>
        <p:spPr>
          <a:xfrm>
            <a:off x="4676942" y="3943621"/>
            <a:ext cx="3318836" cy="461665"/>
          </a:xfrm>
          <a:prstGeom prst="rect">
            <a:avLst/>
          </a:prstGeom>
          <a:noFill/>
        </p:spPr>
        <p:txBody>
          <a:bodyPr wrap="square" rtlCol="0">
            <a:spAutoFit/>
          </a:bodyPr>
          <a:lstStyle/>
          <a:p>
            <a:pPr algn="ctr"/>
            <a:r>
              <a:rPr lang="en-US" sz="1200" i="1" dirty="0">
                <a:solidFill>
                  <a:schemeClr val="bg2">
                    <a:lumMod val="50000"/>
                  </a:schemeClr>
                </a:solidFill>
              </a:rPr>
              <a:t>That is, while there is value in the items </a:t>
            </a:r>
            <a:r>
              <a:rPr lang="en-US" sz="1200" i="1" dirty="0" smtClean="0">
                <a:solidFill>
                  <a:schemeClr val="bg2">
                    <a:lumMod val="50000"/>
                  </a:schemeClr>
                </a:solidFill>
              </a:rPr>
              <a:t>on the </a:t>
            </a:r>
            <a:r>
              <a:rPr lang="en-US" sz="1200" i="1" dirty="0">
                <a:solidFill>
                  <a:schemeClr val="bg2">
                    <a:lumMod val="50000"/>
                  </a:schemeClr>
                </a:solidFill>
              </a:rPr>
              <a:t>right, we value the items on the left more.</a:t>
            </a:r>
          </a:p>
        </p:txBody>
      </p:sp>
      <p:sp>
        <p:nvSpPr>
          <p:cNvPr id="43" name="TextBox 42"/>
          <p:cNvSpPr txBox="1"/>
          <p:nvPr/>
        </p:nvSpPr>
        <p:spPr>
          <a:xfrm>
            <a:off x="3827724" y="1561557"/>
            <a:ext cx="5017273" cy="461665"/>
          </a:xfrm>
          <a:prstGeom prst="rect">
            <a:avLst/>
          </a:prstGeom>
          <a:noFill/>
        </p:spPr>
        <p:txBody>
          <a:bodyPr wrap="square" rtlCol="0">
            <a:spAutoFit/>
          </a:bodyPr>
          <a:lstStyle/>
          <a:p>
            <a:pPr algn="ctr"/>
            <a:r>
              <a:rPr lang="en-US" sz="1200" i="1" dirty="0"/>
              <a:t>We are uncovering better ways of </a:t>
            </a:r>
            <a:r>
              <a:rPr lang="en-US" sz="1200" i="1" dirty="0" smtClean="0"/>
              <a:t>developing software </a:t>
            </a:r>
            <a:r>
              <a:rPr lang="en-US" sz="1200" i="1" dirty="0"/>
              <a:t>by doing it and helping others do it</a:t>
            </a:r>
            <a:r>
              <a:rPr lang="en-US" sz="1200" i="1" dirty="0" smtClean="0"/>
              <a:t>. Through </a:t>
            </a:r>
            <a:r>
              <a:rPr lang="en-US" sz="1200" i="1" dirty="0"/>
              <a:t>this work we have come to </a:t>
            </a:r>
            <a:r>
              <a:rPr lang="en-US" sz="1200" i="1" dirty="0" smtClean="0"/>
              <a:t>value:</a:t>
            </a:r>
            <a:endParaRPr lang="en-US" sz="1200" i="1" dirty="0"/>
          </a:p>
        </p:txBody>
      </p:sp>
    </p:spTree>
    <p:extLst>
      <p:ext uri="{BB962C8B-B14F-4D97-AF65-F5344CB8AC3E}">
        <p14:creationId xmlns:p14="http://schemas.microsoft.com/office/powerpoint/2010/main" xmlns="" val="23899001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772510" y="927730"/>
            <a:ext cx="7796049" cy="3699474"/>
          </a:xfrm>
          <a:prstGeom prst="rect">
            <a:avLst/>
          </a:prstGeom>
        </p:spPr>
        <p:txBody>
          <a:bodyPr wrap="square">
            <a:spAutoFit/>
          </a:bodyPr>
          <a:lstStyle/>
          <a:p>
            <a:pPr algn="ctr">
              <a:lnSpc>
                <a:spcPct val="120000"/>
              </a:lnSpc>
              <a:spcBef>
                <a:spcPts val="300"/>
              </a:spcBef>
              <a:spcAft>
                <a:spcPts val="300"/>
              </a:spcAft>
            </a:pPr>
            <a:r>
              <a:rPr lang="en-US" dirty="0">
                <a:solidFill>
                  <a:srgbClr val="323232"/>
                </a:solidFill>
                <a:latin typeface="Arial"/>
                <a:cs typeface="Arial"/>
              </a:rPr>
              <a:t>#1 - Take an economic view</a:t>
            </a:r>
          </a:p>
          <a:p>
            <a:pPr algn="ctr">
              <a:lnSpc>
                <a:spcPct val="120000"/>
              </a:lnSpc>
              <a:spcBef>
                <a:spcPts val="300"/>
              </a:spcBef>
              <a:spcAft>
                <a:spcPts val="300"/>
              </a:spcAft>
            </a:pPr>
            <a:r>
              <a:rPr lang="en-US" dirty="0">
                <a:solidFill>
                  <a:srgbClr val="323232"/>
                </a:solidFill>
                <a:latin typeface="Arial"/>
                <a:cs typeface="Arial"/>
              </a:rPr>
              <a:t>#2 - Apply systems thinking</a:t>
            </a:r>
          </a:p>
          <a:p>
            <a:pPr algn="ctr">
              <a:lnSpc>
                <a:spcPct val="120000"/>
              </a:lnSpc>
              <a:spcBef>
                <a:spcPts val="300"/>
              </a:spcBef>
              <a:spcAft>
                <a:spcPts val="300"/>
              </a:spcAft>
            </a:pPr>
            <a:r>
              <a:rPr lang="en-US" dirty="0">
                <a:solidFill>
                  <a:srgbClr val="323232"/>
                </a:solidFill>
                <a:latin typeface="Arial"/>
                <a:cs typeface="Arial"/>
              </a:rPr>
              <a:t>#3 - Assume variability; preserve options</a:t>
            </a:r>
          </a:p>
          <a:p>
            <a:pPr algn="ctr">
              <a:lnSpc>
                <a:spcPct val="120000"/>
              </a:lnSpc>
              <a:spcBef>
                <a:spcPts val="300"/>
              </a:spcBef>
              <a:spcAft>
                <a:spcPts val="300"/>
              </a:spcAft>
            </a:pPr>
            <a:r>
              <a:rPr lang="en-US" dirty="0">
                <a:solidFill>
                  <a:srgbClr val="323232"/>
                </a:solidFill>
                <a:latin typeface="Arial"/>
                <a:cs typeface="Arial"/>
              </a:rPr>
              <a:t>#4 - Build incrementally with fast, integrated learning cycles</a:t>
            </a:r>
          </a:p>
          <a:p>
            <a:pPr algn="ctr">
              <a:lnSpc>
                <a:spcPct val="120000"/>
              </a:lnSpc>
              <a:spcBef>
                <a:spcPts val="300"/>
              </a:spcBef>
              <a:spcAft>
                <a:spcPts val="300"/>
              </a:spcAft>
            </a:pPr>
            <a:r>
              <a:rPr lang="en-US" dirty="0">
                <a:solidFill>
                  <a:srgbClr val="323232"/>
                </a:solidFill>
                <a:latin typeface="Arial"/>
                <a:cs typeface="Arial"/>
              </a:rPr>
              <a:t>#5 - Base milestones on objective evaluation of working systems</a:t>
            </a:r>
          </a:p>
          <a:p>
            <a:pPr algn="ctr">
              <a:lnSpc>
                <a:spcPct val="120000"/>
              </a:lnSpc>
              <a:spcBef>
                <a:spcPts val="300"/>
              </a:spcBef>
              <a:spcAft>
                <a:spcPts val="300"/>
              </a:spcAft>
            </a:pPr>
            <a:r>
              <a:rPr lang="en-US" spc="-45" dirty="0">
                <a:solidFill>
                  <a:srgbClr val="323232"/>
                </a:solidFill>
                <a:latin typeface="Arial"/>
                <a:cs typeface="Arial"/>
              </a:rPr>
              <a:t>#6 - Visualize and limit WIP, reduce batch sizes, and manage queue lengths </a:t>
            </a:r>
          </a:p>
          <a:p>
            <a:pPr algn="ctr">
              <a:lnSpc>
                <a:spcPct val="120000"/>
              </a:lnSpc>
              <a:spcBef>
                <a:spcPts val="300"/>
              </a:spcBef>
              <a:spcAft>
                <a:spcPts val="300"/>
              </a:spcAft>
            </a:pPr>
            <a:r>
              <a:rPr lang="en-US" dirty="0">
                <a:solidFill>
                  <a:srgbClr val="323232"/>
                </a:solidFill>
                <a:latin typeface="Arial"/>
                <a:cs typeface="Arial"/>
              </a:rPr>
              <a:t>#7 - Apply cadence, synchronize with cross-domain planning</a:t>
            </a:r>
          </a:p>
          <a:p>
            <a:pPr algn="ctr">
              <a:lnSpc>
                <a:spcPct val="120000"/>
              </a:lnSpc>
              <a:spcBef>
                <a:spcPts val="300"/>
              </a:spcBef>
              <a:spcAft>
                <a:spcPts val="300"/>
              </a:spcAft>
            </a:pPr>
            <a:r>
              <a:rPr lang="en-US" dirty="0">
                <a:solidFill>
                  <a:srgbClr val="323232"/>
                </a:solidFill>
                <a:latin typeface="Arial"/>
                <a:cs typeface="Arial"/>
              </a:rPr>
              <a:t>#8 - Unlock the intrinsic motivation of knowledge workers</a:t>
            </a:r>
          </a:p>
          <a:p>
            <a:pPr algn="ctr">
              <a:lnSpc>
                <a:spcPct val="120000"/>
              </a:lnSpc>
              <a:spcBef>
                <a:spcPts val="300"/>
              </a:spcBef>
              <a:spcAft>
                <a:spcPts val="300"/>
              </a:spcAft>
            </a:pPr>
            <a:r>
              <a:rPr lang="en-US" dirty="0">
                <a:solidFill>
                  <a:srgbClr val="323232"/>
                </a:solidFill>
                <a:latin typeface="Arial"/>
                <a:cs typeface="Arial"/>
              </a:rPr>
              <a:t>#9 - Decentralize decision-making</a:t>
            </a:r>
          </a:p>
        </p:txBody>
      </p:sp>
      <p:sp>
        <p:nvSpPr>
          <p:cNvPr id="5" name="Round Same Side Corner Rectangle 4"/>
          <p:cNvSpPr/>
          <p:nvPr/>
        </p:nvSpPr>
        <p:spPr bwMode="auto">
          <a:xfrm rot="10800000">
            <a:off x="0" y="-2"/>
            <a:ext cx="9144000" cy="764629"/>
          </a:xfrm>
          <a:prstGeom prst="round2SameRect">
            <a:avLst/>
          </a:prstGeom>
          <a:solidFill>
            <a:srgbClr val="2F5FAC"/>
          </a:solidFill>
          <a:ln w="25400" cap="flat" cmpd="sng" algn="ctr">
            <a:noFill/>
            <a:prstDash val="solid"/>
            <a:round/>
            <a:headEnd type="none" w="med" len="med"/>
            <a:tailEnd type="none" w="med" len="med"/>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algn="ctr">
              <a:lnSpc>
                <a:spcPts val="2955"/>
              </a:lnSpc>
            </a:pPr>
            <a:endParaRPr lang="en-US" sz="1950" dirty="0">
              <a:solidFill>
                <a:srgbClr val="F79637">
                  <a:lumMod val="75000"/>
                </a:srgbClr>
              </a:solidFill>
              <a:latin typeface="Arial"/>
              <a:cs typeface="Arial"/>
            </a:endParaRPr>
          </a:p>
        </p:txBody>
      </p:sp>
      <p:sp>
        <p:nvSpPr>
          <p:cNvPr id="8" name="TextBox 7"/>
          <p:cNvSpPr txBox="1"/>
          <p:nvPr/>
        </p:nvSpPr>
        <p:spPr>
          <a:xfrm>
            <a:off x="1140345" y="143785"/>
            <a:ext cx="6863310" cy="477054"/>
          </a:xfrm>
          <a:prstGeom prst="rect">
            <a:avLst/>
          </a:prstGeom>
          <a:noFill/>
        </p:spPr>
        <p:txBody>
          <a:bodyPr wrap="square" rtlCol="0" anchor="ctr">
            <a:spAutoFit/>
          </a:bodyPr>
          <a:lstStyle/>
          <a:p>
            <a:pPr algn="ctr">
              <a:lnSpc>
                <a:spcPts val="2955"/>
              </a:lnSpc>
            </a:pPr>
            <a:r>
              <a:rPr lang="en-US" sz="2400" dirty="0">
                <a:solidFill>
                  <a:schemeClr val="bg1"/>
                </a:solidFill>
                <a:latin typeface="Arial"/>
                <a:cs typeface="Arial"/>
              </a:rPr>
              <a:t>SAFe Lean-Agile principles</a:t>
            </a:r>
          </a:p>
        </p:txBody>
      </p:sp>
      <p:cxnSp>
        <p:nvCxnSpPr>
          <p:cNvPr id="19" name="Straight Connector 18"/>
          <p:cNvCxnSpPr/>
          <p:nvPr/>
        </p:nvCxnSpPr>
        <p:spPr bwMode="auto">
          <a:xfrm>
            <a:off x="3271345" y="1336826"/>
            <a:ext cx="2798380"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17" name="Straight Connector 16"/>
          <p:cNvCxnSpPr/>
          <p:nvPr/>
        </p:nvCxnSpPr>
        <p:spPr bwMode="auto">
          <a:xfrm>
            <a:off x="3271345" y="1747138"/>
            <a:ext cx="2798380"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29" name="Straight Connector 28"/>
          <p:cNvCxnSpPr/>
          <p:nvPr/>
        </p:nvCxnSpPr>
        <p:spPr bwMode="auto">
          <a:xfrm>
            <a:off x="2556642" y="2157450"/>
            <a:ext cx="4230413"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0" name="Straight Connector 29"/>
          <p:cNvCxnSpPr/>
          <p:nvPr/>
        </p:nvCxnSpPr>
        <p:spPr bwMode="auto">
          <a:xfrm>
            <a:off x="1629104" y="2567762"/>
            <a:ext cx="6119648"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1" name="Straight Connector 30"/>
          <p:cNvCxnSpPr/>
          <p:nvPr/>
        </p:nvCxnSpPr>
        <p:spPr bwMode="auto">
          <a:xfrm>
            <a:off x="1361090" y="2978074"/>
            <a:ext cx="6642565"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2" name="Straight Connector 31"/>
          <p:cNvCxnSpPr/>
          <p:nvPr/>
        </p:nvCxnSpPr>
        <p:spPr bwMode="auto">
          <a:xfrm>
            <a:off x="1016876" y="3388386"/>
            <a:ext cx="7275786"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3" name="Straight Connector 32"/>
          <p:cNvCxnSpPr/>
          <p:nvPr/>
        </p:nvCxnSpPr>
        <p:spPr bwMode="auto">
          <a:xfrm>
            <a:off x="1629104" y="3798698"/>
            <a:ext cx="6119648"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4" name="Straight Connector 33"/>
          <p:cNvCxnSpPr/>
          <p:nvPr/>
        </p:nvCxnSpPr>
        <p:spPr bwMode="auto">
          <a:xfrm>
            <a:off x="1813035" y="4209010"/>
            <a:ext cx="5722882"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35" name="Straight Connector 34"/>
          <p:cNvCxnSpPr/>
          <p:nvPr/>
        </p:nvCxnSpPr>
        <p:spPr bwMode="auto">
          <a:xfrm>
            <a:off x="2950780" y="4603419"/>
            <a:ext cx="3434254" cy="0"/>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xmlns="" val="160952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nDD338byrUy.x6GH0kLvd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Kyt4vWzKEq0W4TOUfZ19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B4c.GUrCqkC0ju.jnE8d8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1dCEWDR80GDPbC1xPCIh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oFM9dKiQ.kWv03yrzcTv0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317BakSUky_ISYnPhT6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Kr3.eJX3EeVNO8QXA7NZ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3SGwdjnDUCIpWJp0cOxI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iQK7clZsoEee8Q2eVdb1_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RtzNbuyjKkGJe4bxYBfOq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TAlI.Ir3LE2IKRxIIgO5Z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qxomS0GiUasKGyEudtf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99slUjVAkkKPrIWY.h8z9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RdQdM23oT0yx5ezV4fczs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sg8byroSTE2GD8JcPpyp0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y6gduGQ3bk.UxYOwVoblo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GJYfIseP0KO9zSWyQ76N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1Jeik2vDkGMVwvVDbvx7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v4Goy2A8JE2o0YN2Ea_Rn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ivInMiw_AUexFezgQ2hhY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nodhYr2u80mxaF3Eo2HOD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Ky13jZYQ0WxGSS9NG9qQ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Bm27UvDA0SnmipMFMlXN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WVQlXahh5UqkV68471w5e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E4C9S0w2a0mjeGt1TpZe6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E4C9S0w2a0mjeGt1TpZe6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zANf.3WA0W5yCdFMFVTL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M3Sg_SyXk.lVjI5id2bC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2Ri9tBz8mkaC.jpDigbWA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kXE8636Zhk6ZNcgYY19o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5rhYHBuiEajA2rg4_Y0S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OJyuTCmtU.2O8OE9bLg6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TJ6_PTMWcUmGxNQBVz_5r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I7tc7UoiZE.MJTULKbDtH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7JsWBzC.j02Gll6dwswXO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ysJCgAoktUOzFVo8dHlpL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DhgZfVtXdk.vSN9Z8KCun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PKa9h4lkLE6peL1RYBEFO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uxdgl8MPkib75u4S_RNu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GcJZatJImkiu688CII2iW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wX5us_0VYUm_0NQMJLxxG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95WAAfsTkK0jr6iEHibR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2mylIWvVVUG.TGZNw7wMv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tfdX6QyHM0ab_mWS_j99w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kaywGYr3EyIy_0hxsHRn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AsIy9hIeUq0OPmmUgwAT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0VxieQJvE0m_1R2w4oVZL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05bouhnDJ0exid6.lG2j0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aia1EsXpEOHqQ9nNceWU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L4HSifCkSN6QbhfcJhj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OpyFwXT0BUunsn0eZSCGF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jYLNjwMd1kW4S20MLtnX7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qZJlvAeQ0uSIkcAdzpgM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RUnNPcBv6064JRt2AKNlu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3iwN9Tf9HEGWcglcIv_Nn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r4pcbzPDUka6x35SfaD5V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CtX4uBe6Y0yxWqwOgWofo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hPAUwLSuWkGJ1NHF8liO4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o46zTPnMoE2FCrJ_fGj67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fVfoAIL3.0O6whQo0P3fk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3tfq_L3mkCURvkf7lIq7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r8UslhuT0GnLq_TdRhDQ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QPMP1U4Rr0iJAD1grkB.Tw"/>
</p:tagLst>
</file>

<file path=ppt/theme/theme1.xml><?xml version="1.0" encoding="utf-8"?>
<a:theme xmlns:a="http://schemas.openxmlformats.org/drawingml/2006/main" name="Courseware Template-V8_with reference">
  <a:themeElements>
    <a:clrScheme name="Jeff Changed">
      <a:dk1>
        <a:srgbClr val="565656"/>
      </a:dk1>
      <a:lt1>
        <a:srgbClr val="FFFFFF"/>
      </a:lt1>
      <a:dk2>
        <a:srgbClr val="000000"/>
      </a:dk2>
      <a:lt2>
        <a:srgbClr val="E2E2E2"/>
      </a:lt2>
      <a:accent1>
        <a:srgbClr val="3C75BA"/>
      </a:accent1>
      <a:accent2>
        <a:srgbClr val="E05E0D"/>
      </a:accent2>
      <a:accent3>
        <a:srgbClr val="F4AD3E"/>
      </a:accent3>
      <a:accent4>
        <a:srgbClr val="465064"/>
      </a:accent4>
      <a:accent5>
        <a:srgbClr val="9EB31C"/>
      </a:accent5>
      <a:accent6>
        <a:srgbClr val="33353A"/>
      </a:accent6>
      <a:hlink>
        <a:srgbClr val="333333"/>
      </a:hlink>
      <a:folHlink>
        <a:srgbClr val="262626"/>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a:spPr>
      <a:bodyPr vert="horz" wrap="square" lIns="91440" tIns="91440" rIns="91440" bIns="91440" numCol="1" rtlCol="0" anchor="t" anchorCtr="0" compatLnSpc="1">
        <a:prstTxWarp prst="textNoShape">
          <a:avLst/>
        </a:prstTxWarp>
        <a:noAutofit/>
      </a:bodyPr>
      <a:lstStyle>
        <a:defPPr algn="l" eaLnBrk="0" hangingPunct="0">
          <a:spcBef>
            <a:spcPct val="20000"/>
          </a:spcBef>
          <a:defRPr sz="2200" i="1" dirty="0"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txDef>
      <a:spPr>
        <a:noFill/>
      </a:spPr>
      <a:bodyPr wrap="square" rtlCol="0">
        <a:spAutoFit/>
      </a:bodyPr>
      <a:lstStyle>
        <a:defPPr algn="l">
          <a:defRPr dirty="0" smtClean="0"/>
        </a:defPPr>
      </a:lstStyle>
    </a:tx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4" id="{EA0DA09B-9BC1-5348-99DC-4ADBBF480E51}" vid="{8A589A23-0014-E148-BE64-D75A0DD35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6267</TotalTime>
  <Words>3820</Words>
  <Application>Microsoft Macintosh PowerPoint</Application>
  <PresentationFormat>On-screen Show (16:9)</PresentationFormat>
  <Paragraphs>562</Paragraphs>
  <Slides>37</Slides>
  <Notes>35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Courseware Template-V8_with reference</vt:lpstr>
      <vt:lpstr>think-cell Slide</vt:lpstr>
      <vt:lpstr>Foundations of the  Scaled Agile Framework® (SAFe®) 4.5</vt:lpstr>
      <vt:lpstr>We thought we’d be developing like this.</vt:lpstr>
      <vt:lpstr>Slide 3</vt:lpstr>
      <vt:lpstr>Slide 4</vt:lpstr>
      <vt:lpstr>Management’s challenge</vt:lpstr>
      <vt:lpstr>What it is they must do</vt:lpstr>
      <vt:lpstr>Embrace a Lean-Agile mindset</vt:lpstr>
      <vt:lpstr>Embrace Lean-Agile values</vt:lpstr>
      <vt:lpstr>Slide 9</vt:lpstr>
      <vt:lpstr>Building incrementally accelerates value delivery</vt:lpstr>
      <vt:lpstr>And delivers better economics </vt:lpstr>
      <vt:lpstr>Implement Lean-Agile practices</vt:lpstr>
      <vt:lpstr>Slide 13</vt:lpstr>
      <vt:lpstr>Essential SAFe provides the basis for success</vt:lpstr>
      <vt:lpstr>Nothing beats an Agile Team </vt:lpstr>
      <vt:lpstr>That integrates frequently</vt:lpstr>
      <vt:lpstr>Applies test automation</vt:lpstr>
      <vt:lpstr>Except a team of Agile Teams</vt:lpstr>
      <vt:lpstr>With some Architectural Runway</vt:lpstr>
      <vt:lpstr>Bringing together the necessary people</vt:lpstr>
      <vt:lpstr>Synchronizes with PI Planning</vt:lpstr>
      <vt:lpstr>Demonstrates the full system every two weeks</vt:lpstr>
      <vt:lpstr>Continuously delivers value to customers with DevOps</vt:lpstr>
      <vt:lpstr>Inspects and Adapts every PI</vt:lpstr>
      <vt:lpstr>Portfolio SAFe aligns strategy and execution</vt:lpstr>
      <vt:lpstr>Large Solution SAFe coordinates ARTs with a Solution Train</vt:lpstr>
      <vt:lpstr>Full SAFe for large enterprises</vt:lpstr>
      <vt:lpstr>Lead the implementation</vt:lpstr>
      <vt:lpstr>Leadership foundation</vt:lpstr>
      <vt:lpstr>Implementation Roadmap</vt:lpstr>
      <vt:lpstr>Get results</vt:lpstr>
      <vt:lpstr>Business results</vt:lpstr>
      <vt:lpstr>Slide 33</vt:lpstr>
      <vt:lpstr>Gain the Knowledge</vt:lpstr>
      <vt:lpstr>Slide 35</vt:lpstr>
      <vt:lpstr>Slide 36</vt:lpstr>
      <vt:lpstr>Slide 37</vt:lpstr>
    </vt:vector>
  </TitlesOfParts>
  <Company>Scaled Agile, Inc.</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Foundations</dc:title>
  <dc:creator>© Scaled Agile, Inc.</dc:creator>
  <cp:lastModifiedBy>VIJAY</cp:lastModifiedBy>
  <cp:revision>154</cp:revision>
  <cp:lastPrinted>2016-08-01T14:40:30Z</cp:lastPrinted>
  <dcterms:created xsi:type="dcterms:W3CDTF">2016-07-19T22:15:22Z</dcterms:created>
  <dcterms:modified xsi:type="dcterms:W3CDTF">2017-07-10T15:27:07Z</dcterms:modified>
</cp:coreProperties>
</file>